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6" r:id="rId1"/>
    <p:sldMasterId id="2147483767" r:id="rId2"/>
    <p:sldMasterId id="2147483768" r:id="rId3"/>
    <p:sldMasterId id="2147483769" r:id="rId4"/>
    <p:sldMasterId id="2147483770" r:id="rId5"/>
  </p:sldMasterIdLst>
  <p:notesMasterIdLst>
    <p:notesMasterId r:id="rId65"/>
  </p:notesMasterIdLst>
  <p:sldIdLst>
    <p:sldId id="256" r:id="rId6"/>
    <p:sldId id="259" r:id="rId9"/>
    <p:sldId id="270" r:id="rId20"/>
    <p:sldId id="278" r:id="rId28"/>
    <p:sldId id="280" r:id="rId30"/>
    <p:sldId id="281" r:id="rId31"/>
    <p:sldId id="315" r:id="rId96"/>
    <p:sldId id="316" r:id="rId97"/>
    <p:sldId id="319" r:id="rId100"/>
    <p:sldId id="317" r:id="rId98"/>
    <p:sldId id="318" r:id="rId99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66"/>
      <p:bold r:id="rId67"/>
      <p:italic r:id="rId68"/>
      <p:boldItalic r:id="rId69"/>
    </p:embeddedFont>
    <p:embeddedFont>
      <p:font typeface="Helvetica Neue Light" panose="02000403000000020004" pitchFamily="2" charset="0"/>
      <p:regular r:id="rId70"/>
      <p:bold r:id="rId71"/>
      <p:italic r:id="rId72"/>
      <p:boldItalic r:id="rId73"/>
    </p:embeddedFont>
    <p:embeddedFont>
      <p:font typeface="Open Sans" panose="020B0606030504020204" pitchFamily="34" charset="0"/>
      <p:regular r:id="rId74"/>
      <p:bold r:id="rId75"/>
      <p:italic r:id="rId76"/>
      <p:boldItalic r:id="rId77"/>
    </p:embeddedFont>
    <p:embeddedFont>
      <p:font typeface="Raleway" pitchFamily="2" charset="77"/>
      <p:regular r:id="rId78"/>
      <p:bold r:id="rId79"/>
      <p:italic r:id="rId80"/>
      <p:boldItalic r:id="rId81"/>
    </p:embeddedFont>
    <p:embeddedFont>
      <p:font typeface="Roboto Mono" panose="020F0502020204030204" pitchFamily="34" charset="0"/>
      <p:regular r:id="rId82"/>
      <p:bold r:id="rId83"/>
      <p:italic r:id="rId84"/>
      <p:boldItalic r:id="rId85"/>
    </p:embeddedFont>
    <p:embeddedFont>
      <p:font typeface="Tahoma" panose="020B0604030504040204" pitchFamily="34" charset="0"/>
      <p:regular r:id="rId86"/>
      <p:bold r:id="rId87"/>
    </p:embeddedFont>
    <p:embeddedFont>
      <p:font typeface="Verdana" panose="020B0604030504040204" pitchFamily="3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E223B54-F7AB-44D8-B568-2D06C1BD706B}">
  <a:tblStyle styleId="{4E223B54-F7AB-44D8-B568-2D06C1BD70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7DD99B-2BB4-4398-A326-07AE5B1313A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99768DA-C3B5-4A11-9981-CC50F2502BB2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61" d="100"/>
          <a:sy n="161" d="100"/>
        </p:scale>
        <p:origin x="784" y="2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Master" Target="slideMasters/slideMaster4.xml"/><Relationship Id="rId5" Type="http://schemas.openxmlformats.org/officeDocument/2006/relationships/slideMaster" Target="slideMasters/slideMaster5.xml"/><Relationship Id="rId6" Type="http://schemas.openxmlformats.org/officeDocument/2006/relationships/slide" Target="slides/slide1.xml"/><Relationship Id="rId9" Type="http://schemas.openxmlformats.org/officeDocument/2006/relationships/slide" Target="slides/slide4.xml"/><Relationship Id="rId20" Type="http://schemas.openxmlformats.org/officeDocument/2006/relationships/slide" Target="slides/slide15.xml"/><Relationship Id="rId28" Type="http://schemas.openxmlformats.org/officeDocument/2006/relationships/slide" Target="slides/slide23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65" Type="http://schemas.openxmlformats.org/officeDocument/2006/relationships/notesMaster" Target="notesMasters/notesMaster1.xml"/><Relationship Id="rId66" Type="http://schemas.openxmlformats.org/officeDocument/2006/relationships/font" Target="fonts/font1.fntdata"/><Relationship Id="rId67" Type="http://schemas.openxmlformats.org/officeDocument/2006/relationships/font" Target="fonts/font2.fntdata"/><Relationship Id="rId68" Type="http://schemas.openxmlformats.org/officeDocument/2006/relationships/font" Target="fonts/font3.fntdata"/><Relationship Id="rId69" Type="http://schemas.openxmlformats.org/officeDocument/2006/relationships/font" Target="fonts/font4.fntdata"/><Relationship Id="rId70" Type="http://schemas.openxmlformats.org/officeDocument/2006/relationships/font" Target="fonts/font5.fntdata"/><Relationship Id="rId71" Type="http://schemas.openxmlformats.org/officeDocument/2006/relationships/font" Target="fonts/font6.fntdata"/><Relationship Id="rId72" Type="http://schemas.openxmlformats.org/officeDocument/2006/relationships/font" Target="fonts/font7.fntdata"/><Relationship Id="rId73" Type="http://schemas.openxmlformats.org/officeDocument/2006/relationships/font" Target="fonts/font8.fntdata"/><Relationship Id="rId74" Type="http://schemas.openxmlformats.org/officeDocument/2006/relationships/font" Target="fonts/font9.fntdata"/><Relationship Id="rId75" Type="http://schemas.openxmlformats.org/officeDocument/2006/relationships/font" Target="fonts/font10.fntdata"/><Relationship Id="rId76" Type="http://schemas.openxmlformats.org/officeDocument/2006/relationships/font" Target="fonts/font11.fntdata"/><Relationship Id="rId77" Type="http://schemas.openxmlformats.org/officeDocument/2006/relationships/font" Target="fonts/font12.fntdata"/><Relationship Id="rId78" Type="http://schemas.openxmlformats.org/officeDocument/2006/relationships/font" Target="fonts/font13.fntdata"/><Relationship Id="rId79" Type="http://schemas.openxmlformats.org/officeDocument/2006/relationships/font" Target="fonts/font14.fntdata"/><Relationship Id="rId80" Type="http://schemas.openxmlformats.org/officeDocument/2006/relationships/font" Target="fonts/font15.fntdata"/><Relationship Id="rId81" Type="http://schemas.openxmlformats.org/officeDocument/2006/relationships/font" Target="fonts/font16.fntdata"/><Relationship Id="rId82" Type="http://schemas.openxmlformats.org/officeDocument/2006/relationships/font" Target="fonts/font17.fntdata"/><Relationship Id="rId83" Type="http://schemas.openxmlformats.org/officeDocument/2006/relationships/font" Target="fonts/font18.fntdata"/><Relationship Id="rId84" Type="http://schemas.openxmlformats.org/officeDocument/2006/relationships/font" Target="fonts/font19.fntdata"/><Relationship Id="rId85" Type="http://schemas.openxmlformats.org/officeDocument/2006/relationships/font" Target="fonts/font20.fntdata"/><Relationship Id="rId86" Type="http://schemas.openxmlformats.org/officeDocument/2006/relationships/font" Target="fonts/font21.fntdata"/><Relationship Id="rId87" Type="http://schemas.openxmlformats.org/officeDocument/2006/relationships/font" Target="fonts/font22.fntdata"/><Relationship Id="rId88" Type="http://schemas.openxmlformats.org/officeDocument/2006/relationships/font" Target="fonts/font23.fntdata"/><Relationship Id="rId89" Type="http://schemas.openxmlformats.org/officeDocument/2006/relationships/font" Target="fonts/font24.fntdata"/><Relationship Id="rId90" Type="http://schemas.openxmlformats.org/officeDocument/2006/relationships/font" Target="fonts/font25.fntdata"/><Relationship Id="rId91" Type="http://schemas.openxmlformats.org/officeDocument/2006/relationships/font" Target="fonts/font26.fntdata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96" Type="http://schemas.openxmlformats.org/officeDocument/2006/relationships/slide" Target="slides/slide60.xml"/><Relationship Id="rId97" Type="http://schemas.openxmlformats.org/officeDocument/2006/relationships/slide" Target="slides/slide61.xml"/><Relationship Id="rId98" Type="http://schemas.openxmlformats.org/officeDocument/2006/relationships/slide" Target="slides/slide62.xml"/><Relationship Id="rId99" Type="http://schemas.openxmlformats.org/officeDocument/2006/relationships/slide" Target="slides/slide63.xml"/><Relationship Id="rId100" Type="http://schemas.openxmlformats.org/officeDocument/2006/relationships/slide" Target="slides/slide64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23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5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4.xml.rels><?xml version='1.0' encoding='UTF-8' standalone='yes'?>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5709c86e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g175709c86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6f19fc5b52_0_1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1" name="Google Shape;591;g16f19fc5b52_0_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160e20387_0_5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9" name="Google Shape;679;g10160e20387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0160e20387_0_5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0160e20387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160e20387_0_60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g10160e20387_0_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5709c86e5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7" name="Google Shape;467;g175709c86e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8.png"/></Relationships>
</file>

<file path=ppt/slideLayouts/_rels/slideLayout10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9.png"/></Relationships>
</file>

<file path=ppt/slideLayouts/_rels/slideLayout10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0.png"/></Relationships>
</file>

<file path=ppt/slideLayouts/_rels/slideLayout10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1.png"/></Relationships>
</file>

<file path=ppt/slideLayouts/_rels/slideLayout10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2.png"/></Relationships>
</file>

<file path=ppt/slideLayouts/_rels/slideLayout10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3.png"/></Relationships>
</file>

<file path=ppt/slideLayouts/_rels/slideLayout10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4.png"/></Relationships>
</file>

<file path=ppt/slideLayouts/_rels/slideLayout10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5.png"/></Relationships>
</file>

<file path=ppt/slideLayouts/_rels/slideLayout10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6.png"/></Relationships>
</file>

<file path=ppt/slideLayouts/_rels/slideLayout10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17.png"/></Relationships>
</file>

<file path=ppt/slideLayouts/_rels/slideLayout1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/Relationships>
</file>

<file path=ppt/slideLayouts/_rels/slideLayout1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1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1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1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2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2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2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2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2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2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2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2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8.png"/></Relationships>
</file>

<file path=ppt/slideLayouts/_rels/slideLayout3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/Relationships>
</file>

<file path=ppt/slideLayouts/_rels/slideLayout3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2.png"/></Relationships>
</file>

<file path=ppt/slideLayouts/_rels/slideLayout3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4.png"/></Relationships>
</file>

<file path=ppt/slideLayouts/_rels/slideLayout3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5.png"/></Relationships>
</file>

<file path=ppt/slideLayouts/_rels/slideLayout3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6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png"/></Relationships>
</file>

<file path=ppt/slideLayouts/_rels/slideLayout4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8.png"/></Relationships>
</file>

<file path=ppt/slideLayouts/_rels/slideLayout4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9.png"/></Relationships>
</file>

<file path=ppt/slideLayouts/_rels/slideLayout4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0.png"/></Relationships>
</file>

<file path=ppt/slideLayouts/_rels/slideLayout4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1.png"/></Relationships>
</file>

<file path=ppt/slideLayouts/_rels/slideLayout4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2.png"/></Relationships>
</file>

<file path=ppt/slideLayouts/_rels/slideLayout4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3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5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5.png"/></Relationships>
</file>

<file path=ppt/slideLayouts/_rels/slideLayout5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5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/Relationships>
</file>

<file path=ppt/slideLayouts/_rels/slideLayout5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7.png"/></Relationships>
</file>

<file path=ppt/slideLayouts/_rels/slideLayout5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5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5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6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/Relationships>
</file>

<file path=ppt/slideLayouts/_rels/slideLayout6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1.png"/></Relationships>
</file>

<file path=ppt/slideLayouts/_rels/slideLayout6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8.png"/></Relationships>
</file>

<file path=ppt/slideLayouts/_rels/slideLayout6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9.png"/></Relationships>
</file>

<file path=ppt/slideLayouts/_rels/slideLayout6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6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7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2.png"/></Relationships>
</file>

<file path=ppt/slideLayouts/_rels/slideLayout7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7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Layouts/_rels/slideLayout7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</file>

<file path=ppt/slideLayouts/_rels/slideLayout8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/Relationships>
</file>

<file path=ppt/slideLayouts/_rels/slideLayout8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png"/><Relationship Id="rId3" Type="http://schemas.openxmlformats.org/officeDocument/2006/relationships/image" Target="../media/image46.png"/></Relationships>
</file>

<file path=ppt/slideLayouts/_rels/slideLayout8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7.jpg"/></Relationships>
</file>

<file path=ppt/slideLayouts/_rels/slideLayout8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png"/></Relationships>
</file>

<file path=ppt/slideLayouts/_rels/slideLayout8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5.png"/></Relationships>
</file>

<file path=ppt/slideLayouts/_rels/slideLayout8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8.png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9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9.png"/></Relationships>
</file>

<file path=ppt/slideLayouts/_rels/slideLayout9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0.png"/></Relationships>
</file>

<file path=ppt/slideLayouts/_rels/slideLayout9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1.png"/></Relationships>
</file>

<file path=ppt/slideLayouts/_rels/slideLayout9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2.png"/></Relationships>
</file>

<file path=ppt/slideLayouts/_rels/slideLayout9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3.png"/></Relationships>
</file>

<file path=ppt/slideLayouts/_rels/slideLayout9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4.png"/></Relationships>
</file>

<file path=ppt/slideLayouts/_rels/slideLayout9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5.png"/></Relationships>
</file>

<file path=ppt/slideLayouts/_rels/slideLayout9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6.png"/></Relationships>
</file>

<file path=ppt/slideLayouts/_rels/slideLayout9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5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Nomad">
  <p:cSld name="Splash - Nomad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05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Packer">
  <p:cSld name="Splash - Nomad_2">
    <p:bg>
      <p:bgPr>
        <a:solidFill>
          <a:srgbClr val="000000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06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0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acker">
  <p:cSld name="Splash - Nomad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07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0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Vagrant">
  <p:cSld name="Splash - Nomad_2_1">
    <p:bg>
      <p:bgPr>
        <a:solidFill>
          <a:srgbClr val="000000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08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0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Waypoint">
  <p:cSld name="Splash - Nomad_2_1_1">
    <p:bg>
      <p:bgPr>
        <a:solidFill>
          <a:srgbClr val="000000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9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514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Boundary">
  <p:cSld name="Splash - Nomad_2_1_1_1">
    <p:bg>
      <p:bgPr>
        <a:solidFill>
          <a:srgbClr val="000000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0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Vagrant">
  <p:cSld name="Splash - Nomad_1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111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11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Waypoint">
  <p:cSld name="Splash - Nomad_1_1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Boundary">
  <p:cSld name="Splash - Nomad_1_1_1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">
  <p:cSld name="Title Top (TT)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114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401" name="Google Shape;401;p11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114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- Title Top (TT)">
  <p:cSld name="Bullets only 2">
    <p:bg>
      <p:bgPr>
        <a:solidFill>
          <a:srgbClr val="000000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115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05" name="Google Shape;405;p11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11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- Title Top (TT)">
  <p:cSld name="Bullets only 2_1">
    <p:bg>
      <p:bgPr>
        <a:solidFill>
          <a:schemeClr val="dk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16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09" name="Google Shape;409;p116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116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Section Title 2">
  <p:cSld name="Template Section Title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117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4" name="Google Shape;414;p117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15" name="Google Shape;415;p117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117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">
  <p:cSld name="Copyright / Running Footer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8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9" name="Google Shape;419;p118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20" name="Google Shape;420;p118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118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22" name="Google Shape;422;p118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118"/>
          <p:cNvSpPr/>
          <p:nvPr/>
        </p:nvSpPr>
        <p:spPr>
          <a:xfrm>
            <a:off x="457200" y="1214140"/>
            <a:ext cx="68637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background:</a:t>
            </a:r>
            <a:b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 copy">
  <p:cSld name="Copyright / Running Footer copy">
    <p:bg>
      <p:bgPr>
        <a:solidFill>
          <a:srgbClr val="000000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9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6" name="Google Shape;426;p119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27" name="Google Shape;427;p11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119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29" name="Google Shape;429;p119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119"/>
          <p:cNvSpPr/>
          <p:nvPr/>
        </p:nvSpPr>
        <p:spPr>
          <a:xfrm>
            <a:off x="457200" y="1214140"/>
            <a:ext cx="6828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 background:</a:t>
            </a:r>
            <a:br>
              <a:rPr lang="en" sz="1800" b="1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endParaRPr sz="1800" b="1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 1">
  <p:cSld name="White - Title Top (TT) 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20"/>
          <p:cNvGrpSpPr/>
          <p:nvPr/>
        </p:nvGrpSpPr>
        <p:grpSpPr>
          <a:xfrm>
            <a:off x="4868224" y="1"/>
            <a:ext cx="4275776" cy="4489125"/>
            <a:chOff x="0" y="0"/>
            <a:chExt cx="11402070" cy="11971000"/>
          </a:xfrm>
        </p:grpSpPr>
        <p:pic>
          <p:nvPicPr>
            <p:cNvPr id="433" name="Google Shape;433;p12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12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375" tIns="5375" rIns="5375" bIns="5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">
  <p:cSld name="TITLE_2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Title Top (TT)_2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op (TT)">
  <p:cSld name="Title Top (TT)_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123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439" name="Google Shape;439;p12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12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1" name="Google Shape;441;p1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23"/>
          <p:cNvSpPr txBox="1">
            <a:spLocks noGrp="1"/>
          </p:cNvSpPr>
          <p:nvPr>
            <p:ph type="body" idx="1"/>
          </p:nvPr>
        </p:nvSpPr>
        <p:spPr>
          <a:xfrm>
            <a:off x="457200" y="457226"/>
            <a:ext cx="74718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123"/>
          <p:cNvSpPr txBox="1">
            <a:spLocks noGrp="1"/>
          </p:cNvSpPr>
          <p:nvPr>
            <p:ph type="body" idx="2"/>
          </p:nvPr>
        </p:nvSpPr>
        <p:spPr>
          <a:xfrm>
            <a:off x="457200" y="1648148"/>
            <a:ext cx="8172300" cy="29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HashiCorp" type="tx">
  <p:cSld name="TITLE_AND_BODY">
    <p:bg>
      <p:bgPr>
        <a:solidFill>
          <a:srgbClr val="00000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0"/>
            <a:ext cx="9144000" cy="514348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3174345" y="0"/>
            <a:ext cx="4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40">
                <a:srgbClr val="FFFFFF">
                  <a:alpha val="0"/>
                </a:srgbClr>
              </a:gs>
              <a:gs pos="25440">
                <a:srgbClr val="FFFFFF">
                  <a:alpha val="29803"/>
                </a:srgbClr>
              </a:gs>
              <a:gs pos="54060">
                <a:srgbClr val="FFFFFF">
                  <a:alpha val="29411"/>
                </a:srgbClr>
              </a:gs>
              <a:gs pos="79530">
                <a:srgbClr val="FFFFFF">
                  <a:alpha val="29411"/>
                </a:srgbClr>
              </a:gs>
              <a:gs pos="9368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">
  <p:cSld name="Title Top (TT)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5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59" name="Google Shape;59;p1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HashiCorp">
  <p:cSld name="1_Cover - HashiCorp">
    <p:bg>
      <p:bgPr>
        <a:solidFill>
          <a:srgbClr val="00000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 descr="Terraform - Callout 4 and Splash@2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/>
          <p:nvPr/>
        </p:nvSpPr>
        <p:spPr>
          <a:xfrm>
            <a:off x="3174345" y="0"/>
            <a:ext cx="4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40">
                <a:srgbClr val="FFFFFF">
                  <a:alpha val="0"/>
                </a:srgbClr>
              </a:gs>
              <a:gs pos="25440">
                <a:srgbClr val="FFFFFF">
                  <a:alpha val="29803"/>
                </a:srgbClr>
              </a:gs>
              <a:gs pos="54060">
                <a:srgbClr val="FFFFFF">
                  <a:alpha val="29411"/>
                </a:srgbClr>
              </a:gs>
              <a:gs pos="79530">
                <a:srgbClr val="FFFFFF">
                  <a:alpha val="29411"/>
                </a:srgbClr>
              </a:gs>
              <a:gs pos="9368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HashiCorp">
  <p:cSld name="Splash - HashiCorp_1">
    <p:bg>
      <p:bgPr>
        <a:solidFill>
          <a:srgbClr val="00000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HashiCorp">
  <p:cSld name="Splash - HashiCorp">
    <p:bg>
      <p:bgPr>
        <a:solidFill>
          <a:srgbClr val="0000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Section Title">
  <p:cSld name="Template Section 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20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20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75" name="Google Shape;75;p20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2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Terraform">
  <p:cSld name="Splash - Terraform">
    <p:bg>
      <p:bgPr>
        <a:solidFill>
          <a:srgbClr val="0000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Vault">
  <p:cSld name="Splash - Vault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Vault">
  <p:cSld name="Splash - Vault_1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Consul">
  <p:cSld name="Splash - Consul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Consul">
  <p:cSld name="Splash - Consul_1">
    <p:bg>
      <p:bgPr>
        <a:gradFill>
          <a:gsLst>
            <a:gs pos="0">
              <a:srgbClr val="CA2171"/>
            </a:gs>
            <a:gs pos="100000">
              <a:srgbClr val="8E134A"/>
            </a:gs>
          </a:gsLst>
          <a:lin ang="3600008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Nomad">
  <p:cSld name="Splash - Nomad"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Nomad">
  <p:cSld name="Splash - Nomad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Title">
  <p:cSld name="Presenter Title">
    <p:bg>
      <p:bgPr>
        <a:solidFill>
          <a:srgbClr val="0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Title 2">
  <p:cSld name="Presenter Title 2"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9"/>
          <p:cNvGrpSpPr/>
          <p:nvPr/>
        </p:nvGrpSpPr>
        <p:grpSpPr>
          <a:xfrm>
            <a:off x="0" y="0"/>
            <a:ext cx="10110787" cy="5946374"/>
            <a:chOff x="0" y="0"/>
            <a:chExt cx="26962098" cy="15856998"/>
          </a:xfrm>
        </p:grpSpPr>
        <p:pic>
          <p:nvPicPr>
            <p:cNvPr id="103" name="Google Shape;103;p2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26962098" cy="1585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29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411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411"/>
                  </a:srgbClr>
                </a:gs>
                <a:gs pos="9883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- Title Top (TT)">
  <p:cSld name="Bullets only 2"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0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09" name="Google Shape;109;p3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3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- Title Top (TT)">
  <p:cSld name="Bullets only 2_1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1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13" name="Google Shape;113;p3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31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Hashi">
  <p:cSld name="Callout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Terraform">
  <p:cSld name="Callout Slide Terrafor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ult">
  <p:cSld name="Callout Slide Vaul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Consul">
  <p:cSld name="Callout Slide Consul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Nomad">
  <p:cSld name="Callout Slide Nomad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Packer">
  <p:cSld name="Callout Slide Nomad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7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grant">
  <p:cSld name="Callout Slide Nomad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8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Hashi">
  <p:cSld name="Callout Slide 2"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Terraform">
  <p:cSld name="Callout Slide 2_1">
    <p:bg>
      <p:bgPr>
        <a:solidFill>
          <a:srgbClr val="000000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ult">
  <p:cSld name="Callout Slide 2 Vault"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Consul">
  <p:cSld name="Callout Slide 2 Vault_1">
    <p:bg>
      <p:bgPr>
        <a:solidFill>
          <a:srgbClr val="00000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Nomad">
  <p:cSld name="Callout Slide 2 Vault_1_1">
    <p:bg>
      <p:bgPr>
        <a:solidFill>
          <a:srgbClr val="00000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Packer">
  <p:cSld name="Callout Slide 2 Vault_1_1_2">
    <p:bg>
      <p:bgPr>
        <a:solidFill>
          <a:srgbClr val="0000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4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grant">
  <p:cSld name="Callout Slide 2 Vault_1_1_2_1"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5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Hashi">
  <p:cSld name="Callout Slide 2 Vault_1_1_1"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Terraform">
  <p:cSld name="Callout Slide 2 Vault_1_1_1_1">
    <p:bg>
      <p:bgPr>
        <a:solidFill>
          <a:srgbClr val="00000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Vault">
  <p:cSld name="Callout Slide 2 Vault_1_1_1_1_1">
    <p:bg>
      <p:bgPr>
        <a:solidFill>
          <a:srgbClr val="00000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Consul">
  <p:cSld name="Callout Slide 2 Vault_1_1_1_1_1_1">
    <p:bg>
      <p:bgPr>
        <a:solidFill>
          <a:srgbClr val="00000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Nomad">
  <p:cSld name="Callout Slide 2 Vault_1_1_1_1_1_1_1">
    <p:bg>
      <p:bgPr>
        <a:solidFill>
          <a:srgbClr val="000000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Packer">
  <p:cSld name="Callout Slide 2 Vault_1_1_1_1_1_1_1_2"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1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Vagrant">
  <p:cSld name="Callout Slide 2 Vault_1_1_1_1_1_1_1_2_1"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2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Hashi">
  <p:cSld name="Callout Slide 2 Vault_1_1_1_1_1_1_1_1"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Terraform">
  <p:cSld name="Callout Slide 2 Vault_1_1_1_1_1_1_1_1_1">
    <p:bg>
      <p:bgPr>
        <a:solidFill>
          <a:srgbClr val="000000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Vault">
  <p:cSld name="Callout Slide 2 Vault_1_1_1_1_1_1_1_1_1_1">
    <p:bg>
      <p:bgPr>
        <a:solidFill>
          <a:srgbClr val="00000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Consul">
  <p:cSld name="Callout Slide 2 Vault_1_1_1_1_1_1_1_1_1_1_1"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Nomad">
  <p:cSld name="Callout Slide 2 Vault_1_1_1_1_1_1_1_1_1_1_1_1"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Packer">
  <p:cSld name="Callout Slide 2 Vault_1_1_1_1_1_1_1_1_1_1_1_1_1">
    <p:bg>
      <p:bgPr>
        <a:solidFill>
          <a:srgbClr val="00000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8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Vagrant">
  <p:cSld name="Callout Slide 2 Vault_1_1_1_1_1_1_1_1_1_1_1_1_1_1">
    <p:bg>
      <p:bgPr>
        <a:solidFill>
          <a:srgbClr val="000000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59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nted Title Top">
  <p:cSld name="C - 3 Icons Boxed">
    <p:bg>
      <p:bgPr>
        <a:solidFill>
          <a:schemeClr val="accent5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60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173" name="Google Shape;173;p6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6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Section Title 2">
  <p:cSld name="Template Section Title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61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8" name="Google Shape;178;p61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79" name="Google Shape;179;p6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61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">
  <p:cSld name="Copyright / Running Foot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2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3" name="Google Shape;183;p62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84" name="Google Shape;184;p6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62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6" name="Google Shape;186;p62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62"/>
          <p:cNvSpPr/>
          <p:nvPr/>
        </p:nvSpPr>
        <p:spPr>
          <a:xfrm>
            <a:off x="457200" y="1214140"/>
            <a:ext cx="68637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background:</a:t>
            </a:r>
            <a:b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 copy">
  <p:cSld name="Copyright / Running Footer copy">
    <p:bg>
      <p:bgPr>
        <a:solidFill>
          <a:srgbClr val="000000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3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0" name="Google Shape;190;p63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91" name="Google Shape;191;p6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6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3" name="Google Shape;193;p63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63"/>
          <p:cNvSpPr/>
          <p:nvPr/>
        </p:nvSpPr>
        <p:spPr>
          <a:xfrm>
            <a:off x="457200" y="1214140"/>
            <a:ext cx="6828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 background:</a:t>
            </a:r>
            <a:b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endParaRPr sz="1800" b="1" i="0" u="none" strike="noStrike" cap="non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acker">
  <p:cSld name="Splash - Nomad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4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4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Vagrant">
  <p:cSld name="Splash - Nomad_1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5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5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Packer">
  <p:cSld name="Splash - Nomad_2">
    <p:bg>
      <p:bgPr>
        <a:solidFill>
          <a:srgbClr val="000000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6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Vagrant">
  <p:cSld name="Splash - Nomad_2_1">
    <p:bg>
      <p:bgPr>
        <a:solidFill>
          <a:srgbClr val="000000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7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 Logomark Right 1">
  <p:cSld name="Title Top (TT)_3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8" descr="Image"/>
          <p:cNvSpPr/>
          <p:nvPr/>
        </p:nvSpPr>
        <p:spPr>
          <a:xfrm>
            <a:off x="8339739" y="494203"/>
            <a:ext cx="289911" cy="30696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68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7522500" cy="5337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68"/>
          <p:cNvSpPr txBox="1">
            <a:spLocks noGrp="1"/>
          </p:cNvSpPr>
          <p:nvPr>
            <p:ph type="subTitle" idx="1"/>
          </p:nvPr>
        </p:nvSpPr>
        <p:spPr>
          <a:xfrm>
            <a:off x="449875" y="1067100"/>
            <a:ext cx="7522500" cy="4635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1" name="Google Shape;211;p68"/>
          <p:cNvSpPr txBox="1">
            <a:spLocks noGrp="1"/>
          </p:cNvSpPr>
          <p:nvPr>
            <p:ph type="body" idx="2"/>
          </p:nvPr>
        </p:nvSpPr>
        <p:spPr>
          <a:xfrm>
            <a:off x="457200" y="1524000"/>
            <a:ext cx="8056500" cy="32070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–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228600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/Author only">
  <p:cSld name="Quote/Author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69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14" name="Google Shape;214;p6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69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69"/>
          <p:cNvSpPr txBox="1">
            <a:spLocks noGrp="1"/>
          </p:cNvSpPr>
          <p:nvPr>
            <p:ph type="body" idx="1"/>
          </p:nvPr>
        </p:nvSpPr>
        <p:spPr>
          <a:xfrm>
            <a:off x="457200" y="456902"/>
            <a:ext cx="81738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 1">
  <p:cSld name="White - Title Top (TT)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70"/>
          <p:cNvGrpSpPr/>
          <p:nvPr/>
        </p:nvGrpSpPr>
        <p:grpSpPr>
          <a:xfrm>
            <a:off x="4868224" y="1"/>
            <a:ext cx="4275776" cy="4489125"/>
            <a:chOff x="0" y="0"/>
            <a:chExt cx="11402070" cy="11971000"/>
          </a:xfrm>
        </p:grpSpPr>
        <p:pic>
          <p:nvPicPr>
            <p:cNvPr id="219" name="Google Shape;219;p7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7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375" tIns="5375" rIns="5375" bIns="5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7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marL="3200400" lvl="6" indent="-2730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71"/>
          <p:cNvSpPr txBox="1">
            <a:spLocks noGrp="1"/>
          </p:cNvSpPr>
          <p:nvPr>
            <p:ph type="sldNum" idx="12"/>
          </p:nvPr>
        </p:nvSpPr>
        <p:spPr>
          <a:xfrm>
            <a:off x="4478921" y="4905375"/>
            <a:ext cx="1815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1600" marR="0" lvl="1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01600" marR="0" lvl="2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01600" marR="0" lvl="3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1600" marR="0" lvl="4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01600" marR="0" lvl="5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01600" marR="0" lvl="6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01600" marR="0" lvl="7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1600" marR="0" lvl="8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101600" lvl="0" indent="-10160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">
  <p:cSld name="Title Top (TT)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73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31" name="Google Shape;231;p7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7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Title 2">
  <p:cSld name="Presenter Title 2">
    <p:bg>
      <p:bgPr>
        <a:solidFill>
          <a:srgbClr val="000000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74"/>
          <p:cNvGrpSpPr/>
          <p:nvPr/>
        </p:nvGrpSpPr>
        <p:grpSpPr>
          <a:xfrm>
            <a:off x="0" y="0"/>
            <a:ext cx="10110787" cy="5946374"/>
            <a:chOff x="0" y="0"/>
            <a:chExt cx="26962098" cy="15856998"/>
          </a:xfrm>
        </p:grpSpPr>
        <p:pic>
          <p:nvPicPr>
            <p:cNvPr id="235" name="Google Shape;235;p7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26962098" cy="1585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74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019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" name="Google Shape;237;p74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019"/>
                  </a:srgbClr>
                </a:gs>
                <a:gs pos="9883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8" name="Google Shape;238;p74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HashiCorp">
  <p:cSld name="Splash - HashiCorp_1">
    <p:bg>
      <p:bgPr>
        <a:solidFill>
          <a:srgbClr val="000000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5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ult">
  <p:cSld name="Callout Slide Vaul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HashiCorp">
  <p:cSld name="Splash - HashiCorp">
    <p:bg>
      <p:bgPr>
        <a:solidFill>
          <a:srgbClr val="0000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- Title Top (TT)">
  <p:cSld name="Bullets only 2_1"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78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49" name="Google Shape;249;p78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78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/Author only">
  <p:cSld name="Quote/Author only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81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55" name="Google Shape;255;p8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81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81"/>
          <p:cNvSpPr txBox="1">
            <a:spLocks noGrp="1"/>
          </p:cNvSpPr>
          <p:nvPr>
            <p:ph type="body" idx="1"/>
          </p:nvPr>
        </p:nvSpPr>
        <p:spPr>
          <a:xfrm>
            <a:off x="457200" y="456902"/>
            <a:ext cx="81738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HashiCorp" type="tx">
  <p:cSld name="TITLE_AND_BODY"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82" descr="HashiCorp - Cover@2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2"/>
          <p:cNvSpPr txBox="1">
            <a:spLocks noGrp="1"/>
          </p:cNvSpPr>
          <p:nvPr>
            <p:ph type="body" idx="1"/>
          </p:nvPr>
        </p:nvSpPr>
        <p:spPr>
          <a:xfrm>
            <a:off x="3582746" y="456902"/>
            <a:ext cx="5046600" cy="4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1" name="Google Shape;261;p8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9" y="2364960"/>
            <a:ext cx="1769539" cy="41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2"/>
          <p:cNvSpPr/>
          <p:nvPr/>
        </p:nvSpPr>
        <p:spPr>
          <a:xfrm>
            <a:off x="7149258" y="4821564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Arial"/>
              <a:buNone/>
            </a:pPr>
            <a:r>
              <a:rPr lang="en" sz="7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Copyright © 2020 HashiCorp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2"/>
          <p:cNvSpPr/>
          <p:nvPr/>
        </p:nvSpPr>
        <p:spPr>
          <a:xfrm>
            <a:off x="3173195" y="0"/>
            <a:ext cx="4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40">
                <a:srgbClr val="FFFFFF">
                  <a:alpha val="0"/>
                </a:srgbClr>
              </a:gs>
              <a:gs pos="25440">
                <a:srgbClr val="FFFFFF">
                  <a:alpha val="29411"/>
                </a:srgbClr>
              </a:gs>
              <a:gs pos="54060">
                <a:srgbClr val="FFFFFF">
                  <a:alpha val="29019"/>
                </a:srgbClr>
              </a:gs>
              <a:gs pos="79530">
                <a:srgbClr val="FFFFFF">
                  <a:alpha val="29019"/>
                </a:srgbClr>
              </a:gs>
              <a:gs pos="9368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400" b="0" i="0" u="none" strike="noStrike" cap="none">
              <a:solidFill>
                <a:srgbClr val="4848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 - 2">
  <p:cSld name="TT -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83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67" name="Google Shape;267;p8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8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9" name="Google Shape;269;p8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3"/>
          <p:cNvSpPr txBox="1">
            <a:spLocks noGrp="1"/>
          </p:cNvSpPr>
          <p:nvPr>
            <p:ph type="body" idx="1"/>
          </p:nvPr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83"/>
          <p:cNvSpPr txBox="1">
            <a:spLocks noGrp="1"/>
          </p:cNvSpPr>
          <p:nvPr>
            <p:ph type="body" idx="2"/>
          </p:nvPr>
        </p:nvSpPr>
        <p:spPr>
          <a:xfrm>
            <a:off x="457200" y="1214140"/>
            <a:ext cx="6771300" cy="3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op (TT)">
  <p:cSld name="Title Top (TT)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84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74" name="Google Shape;274;p8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84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6" name="Google Shape;276;p8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4"/>
          <p:cNvSpPr txBox="1">
            <a:spLocks noGrp="1"/>
          </p:cNvSpPr>
          <p:nvPr>
            <p:ph type="body" idx="1"/>
          </p:nvPr>
        </p:nvSpPr>
        <p:spPr>
          <a:xfrm>
            <a:off x="457200" y="457226"/>
            <a:ext cx="74718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84"/>
          <p:cNvSpPr txBox="1">
            <a:spLocks noGrp="1"/>
          </p:cNvSpPr>
          <p:nvPr>
            <p:ph type="body" idx="2"/>
          </p:nvPr>
        </p:nvSpPr>
        <p:spPr>
          <a:xfrm>
            <a:off x="457200" y="1648148"/>
            <a:ext cx="8172300" cy="29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/Author only 2">
  <p:cSld name="Quote/Author only 2">
    <p:bg>
      <p:bgPr>
        <a:solidFill>
          <a:srgbClr val="000000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85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81" name="Google Shape;281;p8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8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85"/>
          <p:cNvSpPr txBox="1">
            <a:spLocks noGrp="1"/>
          </p:cNvSpPr>
          <p:nvPr>
            <p:ph type="body" idx="1"/>
          </p:nvPr>
        </p:nvSpPr>
        <p:spPr>
          <a:xfrm>
            <a:off x="457200" y="456902"/>
            <a:ext cx="81738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L - Black">
  <p:cSld name="TL - Black">
    <p:bg>
      <p:bgPr>
        <a:solidFill>
          <a:srgbClr val="00000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86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86" name="Google Shape;286;p86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86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8" name="Google Shape;288;p86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9" name="Google Shape;289;p86"/>
          <p:cNvSpPr txBox="1">
            <a:spLocks noGrp="1"/>
          </p:cNvSpPr>
          <p:nvPr>
            <p:ph type="body" idx="1"/>
          </p:nvPr>
        </p:nvSpPr>
        <p:spPr>
          <a:xfrm>
            <a:off x="457200" y="1333389"/>
            <a:ext cx="22176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0" name="Google Shape;290;p8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57226"/>
            <a:ext cx="290513" cy="30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2 Photos Small">
  <p:cSld name="C - 2 Photos Small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87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93" name="Google Shape;293;p87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87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87"/>
          <p:cNvSpPr>
            <a:spLocks noGrp="1"/>
          </p:cNvSpPr>
          <p:nvPr>
            <p:ph type="pic" idx="2"/>
          </p:nvPr>
        </p:nvSpPr>
        <p:spPr>
          <a:xfrm>
            <a:off x="1380602" y="1214140"/>
            <a:ext cx="21159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87"/>
          <p:cNvSpPr txBox="1">
            <a:spLocks noGrp="1"/>
          </p:cNvSpPr>
          <p:nvPr>
            <p:ph type="body" idx="1"/>
          </p:nvPr>
        </p:nvSpPr>
        <p:spPr>
          <a:xfrm>
            <a:off x="457200" y="3657708"/>
            <a:ext cx="39861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87"/>
          <p:cNvSpPr>
            <a:spLocks noGrp="1"/>
          </p:cNvSpPr>
          <p:nvPr>
            <p:ph type="pic" idx="3"/>
          </p:nvPr>
        </p:nvSpPr>
        <p:spPr>
          <a:xfrm>
            <a:off x="5579839" y="1214140"/>
            <a:ext cx="21159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87"/>
          <p:cNvSpPr txBox="1">
            <a:spLocks noGrp="1"/>
          </p:cNvSpPr>
          <p:nvPr>
            <p:ph type="body" idx="4"/>
          </p:nvPr>
        </p:nvSpPr>
        <p:spPr>
          <a:xfrm>
            <a:off x="4656437" y="3657708"/>
            <a:ext cx="39861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1 Column - Light">
  <p:cSld name="13_1 Column - Ligh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8"/>
          <p:cNvSpPr/>
          <p:nvPr/>
        </p:nvSpPr>
        <p:spPr>
          <a:xfrm flipH="1">
            <a:off x="390588" y="0"/>
            <a:ext cx="501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88"/>
          <p:cNvSpPr txBox="1">
            <a:spLocks noGrp="1"/>
          </p:cNvSpPr>
          <p:nvPr>
            <p:ph type="title"/>
          </p:nvPr>
        </p:nvSpPr>
        <p:spPr>
          <a:xfrm>
            <a:off x="544451" y="293840"/>
            <a:ext cx="8154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88"/>
          <p:cNvSpPr/>
          <p:nvPr/>
        </p:nvSpPr>
        <p:spPr>
          <a:xfrm flipH="1">
            <a:off x="390588" y="293841"/>
            <a:ext cx="50100" cy="6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88"/>
          <p:cNvSpPr txBox="1">
            <a:spLocks noGrp="1"/>
          </p:cNvSpPr>
          <p:nvPr>
            <p:ph type="body" idx="1"/>
          </p:nvPr>
        </p:nvSpPr>
        <p:spPr>
          <a:xfrm>
            <a:off x="556260" y="1246188"/>
            <a:ext cx="25134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04" name="Google Shape;304;p88"/>
          <p:cNvSpPr txBox="1">
            <a:spLocks noGrp="1"/>
          </p:cNvSpPr>
          <p:nvPr>
            <p:ph type="body" idx="2"/>
          </p:nvPr>
        </p:nvSpPr>
        <p:spPr>
          <a:xfrm>
            <a:off x="3408718" y="1246188"/>
            <a:ext cx="25134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05" name="Google Shape;305;p88"/>
          <p:cNvSpPr txBox="1">
            <a:spLocks noGrp="1"/>
          </p:cNvSpPr>
          <p:nvPr>
            <p:ph type="body" idx="3"/>
          </p:nvPr>
        </p:nvSpPr>
        <p:spPr>
          <a:xfrm>
            <a:off x="6254041" y="1246188"/>
            <a:ext cx="25134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06" name="Google Shape;306;p88"/>
          <p:cNvSpPr txBox="1">
            <a:spLocks noGrp="1"/>
          </p:cNvSpPr>
          <p:nvPr>
            <p:ph type="sldNum" idx="12"/>
          </p:nvPr>
        </p:nvSpPr>
        <p:spPr>
          <a:xfrm>
            <a:off x="8701536" y="4931052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88"/>
          <p:cNvSpPr/>
          <p:nvPr/>
        </p:nvSpPr>
        <p:spPr>
          <a:xfrm>
            <a:off x="7291998" y="4927982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rPr>
              <a:t>Copyright © 2020 HashiCorp</a:t>
            </a:r>
            <a:endParaRPr sz="600" b="0" i="0" u="none" strike="noStrike" cap="none">
              <a:solidFill>
                <a:srgbClr val="AEABA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 w/title">
  <p:cSld name="1_White w/title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9"/>
          <p:cNvSpPr txBox="1">
            <a:spLocks noGrp="1"/>
          </p:cNvSpPr>
          <p:nvPr>
            <p:ph type="body" idx="1"/>
          </p:nvPr>
        </p:nvSpPr>
        <p:spPr>
          <a:xfrm>
            <a:off x="544945" y="1256145"/>
            <a:ext cx="8154600" cy="3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10" name="Google Shape;310;p89"/>
          <p:cNvSpPr/>
          <p:nvPr/>
        </p:nvSpPr>
        <p:spPr>
          <a:xfrm flipH="1">
            <a:off x="390588" y="0"/>
            <a:ext cx="501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1" name="Google Shape;311;p89"/>
          <p:cNvSpPr txBox="1">
            <a:spLocks noGrp="1"/>
          </p:cNvSpPr>
          <p:nvPr>
            <p:ph type="title"/>
          </p:nvPr>
        </p:nvSpPr>
        <p:spPr>
          <a:xfrm>
            <a:off x="544451" y="293840"/>
            <a:ext cx="8154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89"/>
          <p:cNvSpPr txBox="1">
            <a:spLocks noGrp="1"/>
          </p:cNvSpPr>
          <p:nvPr>
            <p:ph type="sldNum" idx="12"/>
          </p:nvPr>
        </p:nvSpPr>
        <p:spPr>
          <a:xfrm>
            <a:off x="8701536" y="4931052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89"/>
          <p:cNvSpPr/>
          <p:nvPr/>
        </p:nvSpPr>
        <p:spPr>
          <a:xfrm>
            <a:off x="7291998" y="4927982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rPr>
              <a:t>Copyright © 2020</a:t>
            </a:r>
            <a:endParaRPr sz="600" b="0" i="0" u="none" strike="noStrike" cap="none">
              <a:solidFill>
                <a:srgbClr val="AEABA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rPr>
              <a:t> HashiCorp</a:t>
            </a:r>
            <a:endParaRPr sz="600" b="0" i="0" u="none" strike="noStrike" cap="none">
              <a:solidFill>
                <a:srgbClr val="AEABA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w/title Blank">
  <p:cSld name="TITLE_AND_BOD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90"/>
          <p:cNvPicPr preferRelativeResize="0"/>
          <p:nvPr/>
        </p:nvPicPr>
        <p:blipFill rotWithShape="1">
          <a:blip r:embed="rId2">
            <a:alphaModFix amt="34000"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90"/>
          <p:cNvSpPr/>
          <p:nvPr/>
        </p:nvSpPr>
        <p:spPr>
          <a:xfrm>
            <a:off x="440690" y="293915"/>
            <a:ext cx="8258700" cy="44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5"/>
              <a:buFont typeface="Verdana"/>
              <a:buNone/>
            </a:pPr>
            <a:endParaRPr sz="1275" b="1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Google Shape;317;p90"/>
          <p:cNvSpPr/>
          <p:nvPr/>
        </p:nvSpPr>
        <p:spPr>
          <a:xfrm flipH="1">
            <a:off x="390588" y="0"/>
            <a:ext cx="501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75"/>
              <a:buFont typeface="Verdana"/>
              <a:buNone/>
            </a:pPr>
            <a:endParaRPr sz="975" b="1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8" name="Google Shape;318;p90"/>
          <p:cNvSpPr txBox="1">
            <a:spLocks noGrp="1"/>
          </p:cNvSpPr>
          <p:nvPr>
            <p:ph type="title"/>
          </p:nvPr>
        </p:nvSpPr>
        <p:spPr>
          <a:xfrm>
            <a:off x="544451" y="293840"/>
            <a:ext cx="8154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Pts val="2775"/>
              <a:buFont typeface="Tahoma"/>
              <a:buChar char="●"/>
              <a:defRPr sz="2775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9" name="Google Shape;319;p90"/>
          <p:cNvSpPr/>
          <p:nvPr/>
        </p:nvSpPr>
        <p:spPr>
          <a:xfrm flipH="1">
            <a:off x="390588" y="293841"/>
            <a:ext cx="50100" cy="6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75"/>
              <a:buFont typeface="Verdana"/>
              <a:buNone/>
            </a:pPr>
            <a:endParaRPr sz="975" b="1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20" name="Google Shape;320;p90"/>
          <p:cNvGrpSpPr/>
          <p:nvPr/>
        </p:nvGrpSpPr>
        <p:grpSpPr>
          <a:xfrm>
            <a:off x="8476448" y="4797397"/>
            <a:ext cx="223044" cy="236059"/>
            <a:chOff x="0" y="0"/>
            <a:chExt cx="594785" cy="629491"/>
          </a:xfrm>
        </p:grpSpPr>
        <p:sp>
          <p:nvSpPr>
            <p:cNvPr id="321" name="Google Shape;321;p90"/>
            <p:cNvSpPr/>
            <p:nvPr/>
          </p:nvSpPr>
          <p:spPr>
            <a:xfrm>
              <a:off x="0" y="0"/>
              <a:ext cx="247698" cy="5399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75"/>
                <a:buFont typeface="Verdana"/>
                <a:buNone/>
              </a:pPr>
              <a:endParaRPr sz="1275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2" name="Google Shape;322;p90"/>
            <p:cNvSpPr/>
            <p:nvPr/>
          </p:nvSpPr>
          <p:spPr>
            <a:xfrm>
              <a:off x="154628" y="0"/>
              <a:ext cx="285552" cy="6291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75"/>
                <a:buFont typeface="Verdana"/>
                <a:buNone/>
              </a:pPr>
              <a:endParaRPr sz="1275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3" name="Google Shape;323;p90"/>
            <p:cNvSpPr/>
            <p:nvPr/>
          </p:nvSpPr>
          <p:spPr>
            <a:xfrm>
              <a:off x="346763" y="89167"/>
              <a:ext cx="248022" cy="540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75"/>
                <a:buFont typeface="Verdana"/>
                <a:buNone/>
              </a:pPr>
              <a:endParaRPr sz="1275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24" name="Google Shape;324;p90"/>
          <p:cNvSpPr/>
          <p:nvPr/>
        </p:nvSpPr>
        <p:spPr>
          <a:xfrm>
            <a:off x="544451" y="4851855"/>
            <a:ext cx="1217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</a:pPr>
            <a:r>
              <a:rPr lang="en"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rPr>
              <a:t>Copyright © 2018 HashiCorp</a:t>
            </a:r>
            <a:endParaRPr/>
          </a:p>
        </p:txBody>
      </p:sp>
      <p:sp>
        <p:nvSpPr>
          <p:cNvPr id="325" name="Google Shape;325;p90"/>
          <p:cNvSpPr txBox="1">
            <a:spLocks noGrp="1"/>
          </p:cNvSpPr>
          <p:nvPr>
            <p:ph type="sldNum" idx="12"/>
          </p:nvPr>
        </p:nvSpPr>
        <p:spPr>
          <a:xfrm>
            <a:off x="8610158" y="4697969"/>
            <a:ext cx="37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">
  <p:cSld name="Title Top (TT)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91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28" name="Google Shape;328;p9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91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 Logomark Right">
  <p:cSld name="Title Top (TT)_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9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9739" y="494203"/>
            <a:ext cx="289911" cy="30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HashiCorp" type="tx">
  <p:cSld name="TITLE_AND_BODY">
    <p:bg>
      <p:bgPr>
        <a:solidFill>
          <a:srgbClr val="000000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4"/>
          <p:cNvSpPr/>
          <p:nvPr/>
        </p:nvSpPr>
        <p:spPr>
          <a:xfrm>
            <a:off x="3174345" y="0"/>
            <a:ext cx="4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40">
                <a:srgbClr val="FFFFFF">
                  <a:alpha val="0"/>
                </a:srgbClr>
              </a:gs>
              <a:gs pos="25440">
                <a:srgbClr val="FFFFFF">
                  <a:alpha val="30196"/>
                </a:srgbClr>
              </a:gs>
              <a:gs pos="54060">
                <a:srgbClr val="FFFFFF">
                  <a:alpha val="29803"/>
                </a:srgbClr>
              </a:gs>
              <a:gs pos="79530">
                <a:srgbClr val="FFFFFF">
                  <a:alpha val="29803"/>
                </a:srgbClr>
              </a:gs>
              <a:gs pos="9368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Section Title">
  <p:cSld name="Template Section Title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5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1" name="Google Shape;341;p95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95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43" name="Google Shape;343;p9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9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HashiCorp">
  <p:cSld name="Splash - HashiCorp">
    <p:bg>
      <p:bgPr>
        <a:solidFill>
          <a:srgbClr val="000000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HashiCorp">
  <p:cSld name="Splash - HashiCorp_1">
    <p:bg>
      <p:bgPr>
        <a:solidFill>
          <a:srgbClr val="000000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Terraform">
  <p:cSld name="Splash - Terraform">
    <p:bg>
      <p:bgPr>
        <a:solidFill>
          <a:srgbClr val="000000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9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Terraform">
  <p:cSld name="Splash - Terraform_1">
    <p:bg>
      <p:bgPr>
        <a:gradFill>
          <a:gsLst>
            <a:gs pos="0">
              <a:schemeClr val="accent4"/>
            </a:gs>
            <a:gs pos="100000">
              <a:srgbClr val="3C2AA8"/>
            </a:gs>
          </a:gsLst>
          <a:lin ang="3600008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99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Vault">
  <p:cSld name="Splash - Vault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00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Vault">
  <p:cSld name="Splash - Vault_1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01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Consul">
  <p:cSld name="Splash - Consul">
    <p:bg>
      <p:bgPr>
        <a:solidFill>
          <a:srgbClr val="000000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0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Consul">
  <p:cSld name="Splash - Consul_1">
    <p:bg>
      <p:bgPr>
        <a:gradFill>
          <a:gsLst>
            <a:gs pos="0">
              <a:srgbClr val="CA2171"/>
            </a:gs>
            <a:gs pos="100000">
              <a:srgbClr val="8E134A"/>
            </a:gs>
          </a:gsLst>
          <a:lin ang="3600008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0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Nomad">
  <p:cSld name="Splash - Nomad">
    <p:bg>
      <p:bgPr>
        <a:solidFill>
          <a:srgbClr val="00000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04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_rels/slideMaster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<Relationship Id="rId14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26.xml"/><Relationship Id="rId16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29.xml"/><Relationship Id="rId19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1.xml"/><Relationship Id="rId21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34.xml"/><Relationship Id="rId24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40.xml"/><Relationship Id="rId30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44.xml"/><Relationship Id="rId34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46.xml"/><Relationship Id="rId36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49.xml"/><Relationship Id="rId39" Type="http://schemas.openxmlformats.org/officeDocument/2006/relationships/slideLayout" Target="../slideLayouts/slideLayout50.xml"/><Relationship Id="rId40" Type="http://schemas.openxmlformats.org/officeDocument/2006/relationships/slideLayout" Target="../slideLayouts/slideLayout51.xml"/><Relationship Id="rId41" Type="http://schemas.openxmlformats.org/officeDocument/2006/relationships/slideLayout" Target="../slideLayouts/slideLayout52.xml"/><Relationship Id="rId42" Type="http://schemas.openxmlformats.org/officeDocument/2006/relationships/slideLayout" Target="../slideLayouts/slideLayout53.xml"/><Relationship Id="rId43" Type="http://schemas.openxmlformats.org/officeDocument/2006/relationships/slideLayout" Target="../slideLayouts/slideLayout54.xml"/><Relationship Id="rId44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56.xml"/><Relationship Id="rId46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59.xml"/><Relationship Id="rId49" Type="http://schemas.openxmlformats.org/officeDocument/2006/relationships/slideLayout" Target="../slideLayouts/slideLayout60.xml"/><Relationship Id="rId50" Type="http://schemas.openxmlformats.org/officeDocument/2006/relationships/slideLayout" Target="../slideLayouts/slideLayout61.xml"/><Relationship Id="rId51" Type="http://schemas.openxmlformats.org/officeDocument/2006/relationships/slideLayout" Target="../slideLayouts/slideLayout62.xml"/><Relationship Id="rId52" Type="http://schemas.openxmlformats.org/officeDocument/2006/relationships/slideLayout" Target="../slideLayouts/slideLayout63.xml"/><Relationship Id="rId53" Type="http://schemas.openxmlformats.org/officeDocument/2006/relationships/slideLayout" Target="../slideLayouts/slideLayout64.xml"/><Relationship Id="rId54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66.xml"/><Relationship Id="rId56" Type="http://schemas.openxmlformats.org/officeDocument/2006/relationships/slideLayout" Target="../slideLayouts/slideLayout67.xml"/><Relationship Id="rId57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69.xml"/><Relationship Id="rId59" Type="http://schemas.openxmlformats.org/officeDocument/2006/relationships/theme" Target="../theme/theme2.xml"/></Relationships>
</file>

<file path=ppt/slideMasters/_rels/slideMaster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slideLayout" Target="../slideLayouts/slideLayout71.xml"/><Relationship Id="rId3" Type="http://schemas.openxmlformats.org/officeDocument/2006/relationships/slideLayout" Target="../slideLayouts/slideLayout72.xml"/><Relationship Id="rId4" Type="http://schemas.openxmlformats.org/officeDocument/2006/relationships/slideLayout" Target="../slideLayouts/slideLayout73.xml"/><Relationship Id="rId5" Type="http://schemas.openxmlformats.org/officeDocument/2006/relationships/slideLayout" Target="../slideLayouts/slideLayout74.xml"/><Relationship Id="rId6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6.xml"/><Relationship Id="rId8" Type="http://schemas.openxmlformats.org/officeDocument/2006/relationships/theme" Target="../theme/theme3.xml"/></Relationships>
</file>

<file path=ppt/slideMasters/_rels/slideMaster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slideLayout" Target="../slideLayouts/slideLayout78.xml"/><Relationship Id="rId3" Type="http://schemas.openxmlformats.org/officeDocument/2006/relationships/slideLayout" Target="../slideLayouts/slideLayout79.xml"/><Relationship Id="rId4" Type="http://schemas.openxmlformats.org/officeDocument/2006/relationships/slideLayout" Target="../slideLayouts/slideLayout80.xml"/><Relationship Id="rId5" Type="http://schemas.openxmlformats.org/officeDocument/2006/relationships/slideLayout" Target="../slideLayouts/slideLayout81.xml"/><Relationship Id="rId6" Type="http://schemas.openxmlformats.org/officeDocument/2006/relationships/slideLayout" Target="../slideLayouts/slideLayout82.xml"/><Relationship Id="rId7" Type="http://schemas.openxmlformats.org/officeDocument/2006/relationships/slideLayout" Target="../slideLayouts/slideLayout83.xml"/><Relationship Id="rId8" Type="http://schemas.openxmlformats.org/officeDocument/2006/relationships/slideLayout" Target="../slideLayouts/slideLayout84.xml"/><Relationship Id="rId9" Type="http://schemas.openxmlformats.org/officeDocument/2006/relationships/slideLayout" Target="../slideLayouts/slideLayout85.xml"/><Relationship Id="rId10" Type="http://schemas.openxmlformats.org/officeDocument/2006/relationships/slideLayout" Target="../slideLayouts/slideLayout86.xml"/><Relationship Id="rId11" Type="http://schemas.openxmlformats.org/officeDocument/2006/relationships/slideLayout" Target="../slideLayouts/slideLayout87.xml"/><Relationship Id="rId12" Type="http://schemas.openxmlformats.org/officeDocument/2006/relationships/slideLayout" Target="../slideLayouts/slideLayout88.xml"/><Relationship Id="rId13" Type="http://schemas.openxmlformats.org/officeDocument/2006/relationships/theme" Target="../theme/theme4.xml"/></Relationships>
</file>

<file path=ppt/slideMasters/_rels/slideMaster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9.xml"/><Relationship Id="rId2" Type="http://schemas.openxmlformats.org/officeDocument/2006/relationships/slideLayout" Target="../slideLayouts/slideLayout90.xml"/><Relationship Id="rId3" Type="http://schemas.openxmlformats.org/officeDocument/2006/relationships/slideLayout" Target="../slideLayouts/slideLayout91.xml"/><Relationship Id="rId4" Type="http://schemas.openxmlformats.org/officeDocument/2006/relationships/slideLayout" Target="../slideLayouts/slideLayout92.xml"/><Relationship Id="rId5" Type="http://schemas.openxmlformats.org/officeDocument/2006/relationships/slideLayout" Target="../slideLayouts/slideLayout93.xml"/><Relationship Id="rId6" Type="http://schemas.openxmlformats.org/officeDocument/2006/relationships/slideLayout" Target="../slideLayouts/slideLayout94.xml"/><Relationship Id="rId7" Type="http://schemas.openxmlformats.org/officeDocument/2006/relationships/slideLayout" Target="../slideLayouts/slideLayout95.xml"/><Relationship Id="rId8" Type="http://schemas.openxmlformats.org/officeDocument/2006/relationships/slideLayout" Target="../slideLayouts/slideLayout96.xml"/><Relationship Id="rId9" Type="http://schemas.openxmlformats.org/officeDocument/2006/relationships/slideLayout" Target="../slideLayouts/slideLayout97.xml"/><Relationship Id="rId10" Type="http://schemas.openxmlformats.org/officeDocument/2006/relationships/slideLayout" Target="../slideLayouts/slideLayout98.xml"/><Relationship Id="rId11" Type="http://schemas.openxmlformats.org/officeDocument/2006/relationships/slideLayout" Target="../slideLayouts/slideLayout99.xml"/><Relationship Id="rId12" Type="http://schemas.openxmlformats.org/officeDocument/2006/relationships/slideLayout" Target="../slideLayouts/slideLayout100.xml"/><Relationship Id="rId13" Type="http://schemas.openxmlformats.org/officeDocument/2006/relationships/slideLayout" Target="../slideLayouts/slideLayout101.xml"/><Relationship Id="rId14" Type="http://schemas.openxmlformats.org/officeDocument/2006/relationships/slideLayout" Target="../slideLayouts/slideLayout102.xml"/><Relationship Id="rId15" Type="http://schemas.openxmlformats.org/officeDocument/2006/relationships/slideLayout" Target="../slideLayouts/slideLayout103.xml"/><Relationship Id="rId16" Type="http://schemas.openxmlformats.org/officeDocument/2006/relationships/slideLayout" Target="../slideLayouts/slideLayout104.xml"/><Relationship Id="rId17" Type="http://schemas.openxmlformats.org/officeDocument/2006/relationships/slideLayout" Target="../slideLayouts/slideLayout105.xml"/><Relationship Id="rId18" Type="http://schemas.openxmlformats.org/officeDocument/2006/relationships/slideLayout" Target="../slideLayouts/slideLayout106.xml"/><Relationship Id="rId19" Type="http://schemas.openxmlformats.org/officeDocument/2006/relationships/slideLayout" Target="../slideLayouts/slideLayout107.xml"/><Relationship Id="rId20" Type="http://schemas.openxmlformats.org/officeDocument/2006/relationships/slideLayout" Target="../slideLayouts/slideLayout108.xml"/><Relationship Id="rId21" Type="http://schemas.openxmlformats.org/officeDocument/2006/relationships/slideLayout" Target="../slideLayouts/slideLayout109.xml"/><Relationship Id="rId22" Type="http://schemas.openxmlformats.org/officeDocument/2006/relationships/slideLayout" Target="../slideLayouts/slideLayout110.xml"/><Relationship Id="rId23" Type="http://schemas.openxmlformats.org/officeDocument/2006/relationships/slideLayout" Target="../slideLayouts/slideLayout111.xml"/><Relationship Id="rId24" Type="http://schemas.openxmlformats.org/officeDocument/2006/relationships/slideLayout" Target="../slideLayouts/slideLayout112.xml"/><Relationship Id="rId25" Type="http://schemas.openxmlformats.org/officeDocument/2006/relationships/slideLayout" Target="../slideLayouts/slideLayout113.xml"/><Relationship Id="rId26" Type="http://schemas.openxmlformats.org/officeDocument/2006/relationships/slideLayout" Target="../slideLayouts/slideLayout114.xml"/><Relationship Id="rId27" Type="http://schemas.openxmlformats.org/officeDocument/2006/relationships/slideLayout" Target="../slideLayouts/slideLayout115.xml"/><Relationship Id="rId28" Type="http://schemas.openxmlformats.org/officeDocument/2006/relationships/slideLayout" Target="../slideLayouts/slideLayout116.xml"/><Relationship Id="rId29" Type="http://schemas.openxmlformats.org/officeDocument/2006/relationships/slideLayout" Target="../slideLayouts/slideLayout117.xml"/><Relationship Id="rId30" Type="http://schemas.openxmlformats.org/officeDocument/2006/relationships/slideLayout" Target="../slideLayouts/slideLayout118.xml"/><Relationship Id="rId31" Type="http://schemas.openxmlformats.org/officeDocument/2006/relationships/theme" Target="../theme/theme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2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" name="Google Shape;227;p72"/>
          <p:cNvSpPr txBox="1">
            <a:spLocks noGrp="1"/>
          </p:cNvSpPr>
          <p:nvPr>
            <p:ph type="body" idx="1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–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–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" name="Google Shape;228;p7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27">
          <p15:clr>
            <a:srgbClr val="F26B43"/>
          </p15:clr>
        </p15:guide>
        <p15:guide id="5" orient="horz" pos="1035">
          <p15:clr>
            <a:srgbClr val="F26B43"/>
          </p15:clr>
        </p15:guide>
        <p15:guide id="6" orient="horz" pos="288">
          <p15:clr>
            <a:srgbClr val="F26B43"/>
          </p15:clr>
        </p15:guide>
        <p15:guide id="7" orient="horz" pos="2889">
          <p15:clr>
            <a:srgbClr val="F26B43"/>
          </p15:clr>
        </p15:guide>
        <p15:guide id="8" orient="horz" pos="765">
          <p15:clr>
            <a:srgbClr val="F26B43"/>
          </p15:clr>
        </p15:guide>
        <p15:guide id="9" orient="horz" pos="3051">
          <p15:clr>
            <a:srgbClr val="F26B43"/>
          </p15:clr>
        </p15:guide>
        <p15:guide id="10" orient="horz" pos="3096">
          <p15:clr>
            <a:srgbClr val="F26B43"/>
          </p15:clr>
        </p15:guide>
        <p15:guide id="11" pos="2934">
          <p15:clr>
            <a:srgbClr val="F26B43"/>
          </p15:clr>
        </p15:guide>
        <p15:guide id="12" pos="2043">
          <p15:clr>
            <a:srgbClr val="F26B43"/>
          </p15:clr>
        </p15:guide>
        <p15:guide id="13" pos="1989">
          <p15:clr>
            <a:srgbClr val="F26B43"/>
          </p15:clr>
        </p15:guide>
        <p15:guide id="14" pos="3807">
          <p15:clr>
            <a:srgbClr val="F26B43"/>
          </p15:clr>
        </p15:guide>
        <p15:guide id="15" pos="375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3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4" name="Google Shape;334;p93"/>
          <p:cNvSpPr txBox="1">
            <a:spLocks noGrp="1"/>
          </p:cNvSpPr>
          <p:nvPr>
            <p:ph type="body" idx="1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5" name="Google Shape;335;p9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7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9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24"/>
          <p:cNvSpPr txBox="1">
            <a:spLocks noGrp="1"/>
          </p:cNvSpPr>
          <p:nvPr>
            <p:ph type="body" idx="4294967295"/>
          </p:nvPr>
        </p:nvSpPr>
        <p:spPr>
          <a:xfrm>
            <a:off x="3582746" y="456902"/>
            <a:ext cx="5046900" cy="4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3600" b="1">
                <a:solidFill>
                  <a:schemeClr val="accent6"/>
                </a:solidFill>
                <a:latin typeface="Arial"/>
                <a:ea typeface="Arial"/>
                <a:cs typeface="Arial"/>
                <a:sym typeface="Arial"/>
              </a:rPr>
              <a:t>Champion’s Deck Refresh Training</a:t>
            </a:r>
            <a:endParaRPr sz="1800" b="1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9" name="Google Shape;449;p12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9" y="2364960"/>
            <a:ext cx="1769539" cy="41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24"/>
          <p:cNvSpPr/>
          <p:nvPr/>
        </p:nvSpPr>
        <p:spPr>
          <a:xfrm>
            <a:off x="7574907" y="494480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Open Sans"/>
              <a:buNone/>
            </a:pPr>
            <a:r>
              <a:rPr lang="en" sz="600" b="0" i="0" u="none" strike="noStrike" cap="none">
                <a:solidFill>
                  <a:srgbClr val="474953"/>
                </a:solidFill>
                <a:latin typeface="Arial"/>
                <a:ea typeface="Arial"/>
                <a:cs typeface="Arial"/>
                <a:sym typeface="Arial"/>
              </a:rPr>
              <a:t>Copyright © 2020 HashiCorp</a:t>
            </a:r>
            <a:endParaRPr sz="600" b="0" i="0" u="none" strike="noStrike" cap="none">
              <a:solidFill>
                <a:srgbClr val="47495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lvl="0" indent="-1955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 your internal champion with why change, why now, why HashiCorp enterprise and the rationale behind a partnership with us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how the customer’s workflow and future state will change and how they will capture value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the economic proposal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something that can easily be read by the customer’s executive management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a Champion’s Deck?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6"/>
          <p:cNvSpPr/>
          <p:nvPr/>
        </p:nvSpPr>
        <p:spPr>
          <a:xfrm>
            <a:off x="428475" y="1112874"/>
            <a:ext cx="8003100" cy="43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Slow and insecure application delivery pipeline threatens your ecommerce project</a:t>
            </a:r>
            <a:endParaRPr/>
          </a:p>
        </p:txBody>
      </p:sp>
      <p:sp>
        <p:nvSpPr>
          <p:cNvPr id="682" name="Google Shape;682;p146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811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Change? (Tie to Strategic Initiatives) 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3" name="Google Shape;683;p146"/>
          <p:cNvGraphicFramePr/>
          <p:nvPr/>
        </p:nvGraphicFramePr>
        <p:xfrm>
          <a:off x="428475" y="17051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{507DD99B-2BB4-4398-A326-07AE5B1313AD}</a:tableStyleId>
              </a:tblPr>
              <a:tblGrid>
                <a:gridCol w="20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Business Objective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CY20 Strategic Initiative (</a:t>
                      </a:r>
                      <a:r>
                        <a:rPr lang="en" b="1"/>
                        <a:t>Exec Sponsor)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Risk Detail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25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E-commerce upgrade live on Sept 15th.  </a:t>
                      </a: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Expected to contribute $2M in additional revenue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Cloud migration (CIO)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Eight week best case application delivery cycle time is too slow to support cloud migration and microservice delivery goals (300 apps/services released by September) 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modernization (VP of Operations)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Improve security posture (CISO)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Leakage of secrets during provisioning creates breach risk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4" name="Google Shape;684;p146"/>
          <p:cNvSpPr txBox="1"/>
          <p:nvPr/>
        </p:nvSpPr>
        <p:spPr>
          <a:xfrm>
            <a:off x="248775" y="4256600"/>
            <a:ext cx="8514900" cy="800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FF0000"/>
                </a:solidFill>
              </a:rPr>
              <a:t>Establishing a connection to strategic initiatives and use case(s)!  Determine Need and Authority in BANT!</a:t>
            </a:r>
            <a:endParaRPr sz="20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48"/>
          <p:cNvSpPr txBox="1">
            <a:spLocks noGrp="1"/>
          </p:cNvSpPr>
          <p:nvPr>
            <p:ph type="body" idx="4294967295"/>
          </p:nvPr>
        </p:nvSpPr>
        <p:spPr>
          <a:xfrm>
            <a:off x="319000" y="192350"/>
            <a:ext cx="85500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pen Sans"/>
              <a:buNone/>
            </a:pPr>
            <a:r>
              <a:rPr lang="en" sz="2400" b="1"/>
              <a:t>Why HashiCorp Enterprise (Tie to Initiative Outcomes)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9" name="Google Shape;729;p148"/>
          <p:cNvGraphicFramePr/>
          <p:nvPr/>
        </p:nvGraphicFramePr>
        <p:xfrm>
          <a:off x="182100" y="1130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{4E223B54-F7AB-44D8-B568-2D06C1BD706B}</a:tableStyleId>
              </a:tblPr>
              <a:tblGrid>
                <a:gridCol w="18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Initiative Outcome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Current Challenges 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Required Capabilities 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Results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2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Rapid Application Delivery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114300" lvl="0" indent="-1206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Helvetica Neue"/>
                        <a:buChar char="●"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300 applications released to cloud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Manual, platform dependent workflow and inspection with email and phone bottlenecks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 hoc and inconsistent policy enforcement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Long and variable cycle time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Manual integration points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Terraform Self Service Infrastructure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Repository of standard modules that are made available to developers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Consumed on-demand, as code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Inefficiencies managing different systems for secrets, and cryptographic operations across the organization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Vault 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Secrets Management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Single platform for secrets management and data encryption through a CLI, API, and GUI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Reduce Risk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114300" lvl="0" indent="-1206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Helvetica Neue"/>
                        <a:buChar char="●"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Zero secrets in plain text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Largely reactive security posture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Developers have read/write access to cloud consoles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Manual provisioning creates inconsistent / insecure environments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Terraform Multi-Cloud Compliance and Management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“Shift left” security posture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Developers are restricted to “read-only” 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Codified policies enforce security, compliance, and operational best practices. 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Policies are enforced against every provision to prevent breaches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 Critical Applications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OSS is community supported (i.e. unsupported)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24x7 Support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Supported application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0" name="Google Shape;730;p148"/>
          <p:cNvSpPr/>
          <p:nvPr/>
        </p:nvSpPr>
        <p:spPr>
          <a:xfrm>
            <a:off x="438200" y="604281"/>
            <a:ext cx="8001000" cy="4887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i="1">
                <a:solidFill>
                  <a:srgbClr val="C00000"/>
                </a:solidFill>
              </a:rPr>
              <a:t>Completion </a:t>
            </a:r>
            <a:r>
              <a:rPr lang="en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of th</a:t>
            </a:r>
            <a:r>
              <a:rPr lang="en" sz="1400" i="1" u="none" strike="noStrike" cap="none">
                <a:solidFill>
                  <a:srgbClr val="C00000"/>
                </a:solidFill>
              </a:rPr>
              <a:t>e </a:t>
            </a:r>
            <a:r>
              <a:rPr lang="en" i="1">
                <a:solidFill>
                  <a:srgbClr val="C00000"/>
                </a:solidFill>
              </a:rPr>
              <a:t>Ecommerce upgrade </a:t>
            </a:r>
            <a:r>
              <a:rPr lang="en" sz="1400" i="1" u="none" strike="noStrike" cap="none">
                <a:solidFill>
                  <a:srgbClr val="C00000"/>
                </a:solidFill>
              </a:rPr>
              <a:t>requires an enterprise relationship with HashiCorp</a:t>
            </a:r>
            <a:endParaRPr sz="1400" i="1" u="none" strike="noStrike" cap="none">
              <a:solidFill>
                <a:srgbClr val="C00000"/>
              </a:solidFill>
            </a:endParaRPr>
          </a:p>
        </p:txBody>
      </p:sp>
      <p:sp>
        <p:nvSpPr>
          <p:cNvPr id="731" name="Google Shape;731;p148"/>
          <p:cNvSpPr txBox="1"/>
          <p:nvPr/>
        </p:nvSpPr>
        <p:spPr>
          <a:xfrm>
            <a:off x="533400" y="4419600"/>
            <a:ext cx="8003100" cy="5541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1">
                <a:solidFill>
                  <a:srgbClr val="FF0000"/>
                </a:solidFill>
              </a:rPr>
              <a:t>Map their outcomes to our enterprise capabilities!</a:t>
            </a:r>
            <a:endParaRPr sz="24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149"/>
          <p:cNvSpPr/>
          <p:nvPr/>
        </p:nvSpPr>
        <p:spPr>
          <a:xfrm>
            <a:off x="466725" y="1247775"/>
            <a:ext cx="5010900" cy="18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737" name="Google Shape;737;p149"/>
          <p:cNvCxnSpPr/>
          <p:nvPr/>
        </p:nvCxnSpPr>
        <p:spPr>
          <a:xfrm>
            <a:off x="895350" y="2414016"/>
            <a:ext cx="3743400" cy="0"/>
          </a:xfrm>
          <a:prstGeom prst="straightConnector1">
            <a:avLst/>
          </a:prstGeom>
          <a:noFill/>
          <a:ln w="9525" cap="rnd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38" name="Google Shape;738;p149"/>
          <p:cNvSpPr/>
          <p:nvPr/>
        </p:nvSpPr>
        <p:spPr>
          <a:xfrm>
            <a:off x="466344" y="3127248"/>
            <a:ext cx="5010000" cy="14994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F3F3F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49"/>
          <p:cNvSpPr txBox="1">
            <a:spLocks noGrp="1"/>
          </p:cNvSpPr>
          <p:nvPr>
            <p:ph type="body" idx="4294967295"/>
          </p:nvPr>
        </p:nvSpPr>
        <p:spPr>
          <a:xfrm>
            <a:off x="457200" y="457225"/>
            <a:ext cx="466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Open Sans"/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Delivery Pipeline: Current State</a:t>
            </a:r>
            <a:endParaRPr sz="2400" b="1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0" name="Google Shape;740;p149"/>
          <p:cNvGraphicFramePr/>
          <p:nvPr/>
        </p:nvGraphicFramePr>
        <p:xfrm>
          <a:off x="5727152" y="12559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{507DD99B-2BB4-4398-A326-07AE5B1313AD}</a:tableStyleId>
              </a:tblPr>
              <a:tblGrid>
                <a:gridCol w="158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9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Current State Data</a:t>
                      </a:r>
                      <a:endParaRPr sz="900" b="1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/>
                        <a:t>Manual</a:t>
                      </a:r>
                      <a:endParaRPr sz="900" b="1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Elapsed Time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8 weeks best case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Labor Hours per request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200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Hourly Labor Cost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$100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Annual requests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35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Monthly Estimated Labor Cost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$58k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41" name="Google Shape;741;p149"/>
          <p:cNvSpPr txBox="1"/>
          <p:nvPr/>
        </p:nvSpPr>
        <p:spPr>
          <a:xfrm>
            <a:off x="5727152" y="3211506"/>
            <a:ext cx="28860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2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Gaps</a:t>
            </a:r>
            <a:endParaRPr sz="1200"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endParaRPr sz="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" marR="0" lvl="0" indent="-13081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Manual, platform dependent workflow and inspection with email and phone bottlenecks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" marR="0" lvl="0" indent="-1308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Ad hoc and inconsistent policy enforcement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" marR="0" lvl="0" indent="-13081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and variable cycle time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37160" marR="0" lvl="0" indent="-130810" algn="l" rtl="0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Char char="•"/>
            </a:pPr>
            <a:r>
              <a:rPr lang="en" sz="1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Manual integration points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149"/>
          <p:cNvSpPr/>
          <p:nvPr/>
        </p:nvSpPr>
        <p:spPr>
          <a:xfrm>
            <a:off x="744026" y="3581400"/>
            <a:ext cx="1323000" cy="1176498"/>
          </a:xfrm>
          <a:prstGeom prst="irregularSeal1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0000"/>
              </a:solidFill>
            </a:endParaRPr>
          </a:p>
        </p:txBody>
      </p:sp>
      <p:sp>
        <p:nvSpPr>
          <p:cNvPr id="743" name="Google Shape;743;p149"/>
          <p:cNvSpPr txBox="1"/>
          <p:nvPr/>
        </p:nvSpPr>
        <p:spPr>
          <a:xfrm>
            <a:off x="968100" y="3830525"/>
            <a:ext cx="816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Manual handoffs and integration</a:t>
            </a:r>
            <a:endParaRPr sz="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149"/>
          <p:cNvSpPr/>
          <p:nvPr/>
        </p:nvSpPr>
        <p:spPr>
          <a:xfrm>
            <a:off x="3792025" y="1066800"/>
            <a:ext cx="1323000" cy="970650"/>
          </a:xfrm>
          <a:prstGeom prst="irregularSeal1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5" name="Google Shape;745;p149"/>
          <p:cNvSpPr txBox="1"/>
          <p:nvPr/>
        </p:nvSpPr>
        <p:spPr>
          <a:xfrm>
            <a:off x="4016100" y="1315925"/>
            <a:ext cx="816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Ad-hoc policy enforcement</a:t>
            </a:r>
            <a:endParaRPr sz="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6" name="Google Shape;746;p149"/>
          <p:cNvSpPr/>
          <p:nvPr/>
        </p:nvSpPr>
        <p:spPr>
          <a:xfrm>
            <a:off x="7449625" y="609600"/>
            <a:ext cx="1323000" cy="970650"/>
          </a:xfrm>
          <a:prstGeom prst="irregularSeal1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7" name="Google Shape;747;p149"/>
          <p:cNvSpPr txBox="1"/>
          <p:nvPr/>
        </p:nvSpPr>
        <p:spPr>
          <a:xfrm>
            <a:off x="7673700" y="782525"/>
            <a:ext cx="816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FF0000"/>
                </a:solidFill>
                <a:latin typeface="Open Sans"/>
                <a:ea typeface="Open Sans"/>
                <a:cs typeface="Open Sans"/>
                <a:sym typeface="Open Sans"/>
              </a:rPr>
              <a:t>Long and variable cycle time</a:t>
            </a:r>
            <a:endParaRPr sz="80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8" name="Google Shape;748;p149"/>
          <p:cNvSpPr/>
          <p:nvPr/>
        </p:nvSpPr>
        <p:spPr>
          <a:xfrm>
            <a:off x="3120467" y="2008710"/>
            <a:ext cx="134622" cy="1536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56"/>
                </a:moveTo>
                <a:cubicBezTo>
                  <a:pt x="16185" y="1456"/>
                  <a:pt x="19938" y="3119"/>
                  <a:pt x="19938" y="4611"/>
                </a:cubicBezTo>
                <a:cubicBezTo>
                  <a:pt x="19938" y="6103"/>
                  <a:pt x="16185" y="7765"/>
                  <a:pt x="10800" y="7765"/>
                </a:cubicBezTo>
                <a:cubicBezTo>
                  <a:pt x="5415" y="7765"/>
                  <a:pt x="1662" y="6103"/>
                  <a:pt x="1662" y="4611"/>
                </a:cubicBezTo>
                <a:cubicBezTo>
                  <a:pt x="1662" y="3119"/>
                  <a:pt x="5415" y="1456"/>
                  <a:pt x="10800" y="1456"/>
                </a:cubicBezTo>
                <a:close/>
                <a:moveTo>
                  <a:pt x="10800" y="20144"/>
                </a:moveTo>
                <a:cubicBezTo>
                  <a:pt x="5415" y="20144"/>
                  <a:pt x="1662" y="18481"/>
                  <a:pt x="1662" y="16989"/>
                </a:cubicBezTo>
                <a:lnTo>
                  <a:pt x="1662" y="13319"/>
                </a:lnTo>
                <a:cubicBezTo>
                  <a:pt x="3541" y="14595"/>
                  <a:pt x="6856" y="15411"/>
                  <a:pt x="10800" y="15411"/>
                </a:cubicBezTo>
                <a:cubicBezTo>
                  <a:pt x="14744" y="15411"/>
                  <a:pt x="18059" y="14595"/>
                  <a:pt x="19938" y="13319"/>
                </a:cubicBezTo>
                <a:lnTo>
                  <a:pt x="19938" y="16989"/>
                </a:lnTo>
                <a:cubicBezTo>
                  <a:pt x="19938" y="18481"/>
                  <a:pt x="16185" y="20144"/>
                  <a:pt x="10800" y="20144"/>
                </a:cubicBezTo>
                <a:close/>
                <a:moveTo>
                  <a:pt x="19938" y="10800"/>
                </a:moveTo>
                <a:cubicBezTo>
                  <a:pt x="19938" y="12292"/>
                  <a:pt x="16185" y="13955"/>
                  <a:pt x="10800" y="13955"/>
                </a:cubicBezTo>
                <a:cubicBezTo>
                  <a:pt x="5415" y="13955"/>
                  <a:pt x="1662" y="12292"/>
                  <a:pt x="1662" y="10800"/>
                </a:cubicBezTo>
                <a:lnTo>
                  <a:pt x="1662" y="7130"/>
                </a:lnTo>
                <a:cubicBezTo>
                  <a:pt x="3541" y="8405"/>
                  <a:pt x="6856" y="9221"/>
                  <a:pt x="10800" y="9221"/>
                </a:cubicBezTo>
                <a:cubicBezTo>
                  <a:pt x="14744" y="9221"/>
                  <a:pt x="18059" y="8405"/>
                  <a:pt x="19938" y="7130"/>
                </a:cubicBezTo>
                <a:cubicBezTo>
                  <a:pt x="19938" y="7130"/>
                  <a:pt x="19938" y="10800"/>
                  <a:pt x="19938" y="10800"/>
                </a:cubicBezTo>
                <a:close/>
                <a:moveTo>
                  <a:pt x="0" y="16989"/>
                </a:moveTo>
                <a:cubicBezTo>
                  <a:pt x="0" y="19618"/>
                  <a:pt x="4643" y="21600"/>
                  <a:pt x="10800" y="21600"/>
                </a:cubicBezTo>
                <a:cubicBezTo>
                  <a:pt x="16957" y="21600"/>
                  <a:pt x="21600" y="19618"/>
                  <a:pt x="21600" y="16989"/>
                </a:cubicBezTo>
                <a:lnTo>
                  <a:pt x="21600" y="4611"/>
                </a:lnTo>
                <a:cubicBezTo>
                  <a:pt x="21600" y="1982"/>
                  <a:pt x="16957" y="0"/>
                  <a:pt x="10800" y="0"/>
                </a:cubicBezTo>
                <a:cubicBezTo>
                  <a:pt x="4643" y="0"/>
                  <a:pt x="0" y="1982"/>
                  <a:pt x="0" y="4611"/>
                </a:cubicBezTo>
                <a:cubicBezTo>
                  <a:pt x="0" y="4611"/>
                  <a:pt x="0" y="16989"/>
                  <a:pt x="0" y="16989"/>
                </a:cubicBezTo>
                <a:close/>
              </a:path>
            </a:pathLst>
          </a:cu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49" name="Google Shape;749;p149"/>
          <p:cNvGrpSpPr/>
          <p:nvPr/>
        </p:nvGrpSpPr>
        <p:grpSpPr>
          <a:xfrm>
            <a:off x="744036" y="2338509"/>
            <a:ext cx="148453" cy="148446"/>
            <a:chOff x="-1" y="0"/>
            <a:chExt cx="395874" cy="395856"/>
          </a:xfrm>
        </p:grpSpPr>
        <p:sp>
          <p:nvSpPr>
            <p:cNvPr id="750" name="Google Shape;750;p149"/>
            <p:cNvSpPr/>
            <p:nvPr/>
          </p:nvSpPr>
          <p:spPr>
            <a:xfrm>
              <a:off x="-1" y="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49"/>
            <p:cNvSpPr/>
            <p:nvPr/>
          </p:nvSpPr>
          <p:spPr>
            <a:xfrm>
              <a:off x="-1" y="22095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49"/>
            <p:cNvSpPr/>
            <p:nvPr/>
          </p:nvSpPr>
          <p:spPr>
            <a:xfrm>
              <a:off x="684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49"/>
            <p:cNvSpPr/>
            <p:nvPr/>
          </p:nvSpPr>
          <p:spPr>
            <a:xfrm>
              <a:off x="684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49"/>
            <p:cNvSpPr/>
            <p:nvPr/>
          </p:nvSpPr>
          <p:spPr>
            <a:xfrm>
              <a:off x="1319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49"/>
            <p:cNvSpPr/>
            <p:nvPr/>
          </p:nvSpPr>
          <p:spPr>
            <a:xfrm>
              <a:off x="1319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0000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6" name="Google Shape;756;p149"/>
          <p:cNvGrpSpPr/>
          <p:nvPr/>
        </p:nvGrpSpPr>
        <p:grpSpPr>
          <a:xfrm>
            <a:off x="1658436" y="2338509"/>
            <a:ext cx="148453" cy="148446"/>
            <a:chOff x="-1" y="0"/>
            <a:chExt cx="395874" cy="395856"/>
          </a:xfrm>
        </p:grpSpPr>
        <p:sp>
          <p:nvSpPr>
            <p:cNvPr id="757" name="Google Shape;757;p149"/>
            <p:cNvSpPr/>
            <p:nvPr/>
          </p:nvSpPr>
          <p:spPr>
            <a:xfrm>
              <a:off x="-1" y="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49"/>
            <p:cNvSpPr/>
            <p:nvPr/>
          </p:nvSpPr>
          <p:spPr>
            <a:xfrm>
              <a:off x="-1" y="22095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49"/>
            <p:cNvSpPr/>
            <p:nvPr/>
          </p:nvSpPr>
          <p:spPr>
            <a:xfrm>
              <a:off x="684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49"/>
            <p:cNvSpPr/>
            <p:nvPr/>
          </p:nvSpPr>
          <p:spPr>
            <a:xfrm>
              <a:off x="684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49"/>
            <p:cNvSpPr/>
            <p:nvPr/>
          </p:nvSpPr>
          <p:spPr>
            <a:xfrm>
              <a:off x="1319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49"/>
            <p:cNvSpPr/>
            <p:nvPr/>
          </p:nvSpPr>
          <p:spPr>
            <a:xfrm>
              <a:off x="1319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63" name="Google Shape;763;p149"/>
          <p:cNvGrpSpPr/>
          <p:nvPr/>
        </p:nvGrpSpPr>
        <p:grpSpPr>
          <a:xfrm>
            <a:off x="2420436" y="2338509"/>
            <a:ext cx="148453" cy="148446"/>
            <a:chOff x="-1" y="0"/>
            <a:chExt cx="395874" cy="395856"/>
          </a:xfrm>
        </p:grpSpPr>
        <p:sp>
          <p:nvSpPr>
            <p:cNvPr id="764" name="Google Shape;764;p149"/>
            <p:cNvSpPr/>
            <p:nvPr/>
          </p:nvSpPr>
          <p:spPr>
            <a:xfrm>
              <a:off x="-1" y="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49"/>
            <p:cNvSpPr/>
            <p:nvPr/>
          </p:nvSpPr>
          <p:spPr>
            <a:xfrm>
              <a:off x="-1" y="22095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49"/>
            <p:cNvSpPr/>
            <p:nvPr/>
          </p:nvSpPr>
          <p:spPr>
            <a:xfrm>
              <a:off x="684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49"/>
            <p:cNvSpPr/>
            <p:nvPr/>
          </p:nvSpPr>
          <p:spPr>
            <a:xfrm>
              <a:off x="684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49"/>
            <p:cNvSpPr/>
            <p:nvPr/>
          </p:nvSpPr>
          <p:spPr>
            <a:xfrm>
              <a:off x="1319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49"/>
            <p:cNvSpPr/>
            <p:nvPr/>
          </p:nvSpPr>
          <p:spPr>
            <a:xfrm>
              <a:off x="1319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0" name="Google Shape;770;p149"/>
          <p:cNvGrpSpPr/>
          <p:nvPr/>
        </p:nvGrpSpPr>
        <p:grpSpPr>
          <a:xfrm>
            <a:off x="3106236" y="2338509"/>
            <a:ext cx="148453" cy="148446"/>
            <a:chOff x="-1" y="0"/>
            <a:chExt cx="395874" cy="395856"/>
          </a:xfrm>
        </p:grpSpPr>
        <p:sp>
          <p:nvSpPr>
            <p:cNvPr id="771" name="Google Shape;771;p149"/>
            <p:cNvSpPr/>
            <p:nvPr/>
          </p:nvSpPr>
          <p:spPr>
            <a:xfrm>
              <a:off x="-1" y="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49"/>
            <p:cNvSpPr/>
            <p:nvPr/>
          </p:nvSpPr>
          <p:spPr>
            <a:xfrm>
              <a:off x="-1" y="22095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49"/>
            <p:cNvSpPr/>
            <p:nvPr/>
          </p:nvSpPr>
          <p:spPr>
            <a:xfrm>
              <a:off x="684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49"/>
            <p:cNvSpPr/>
            <p:nvPr/>
          </p:nvSpPr>
          <p:spPr>
            <a:xfrm>
              <a:off x="684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5" name="Google Shape;775;p149"/>
            <p:cNvSpPr/>
            <p:nvPr/>
          </p:nvSpPr>
          <p:spPr>
            <a:xfrm>
              <a:off x="1319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6" name="Google Shape;776;p149"/>
            <p:cNvSpPr/>
            <p:nvPr/>
          </p:nvSpPr>
          <p:spPr>
            <a:xfrm>
              <a:off x="1319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77" name="Google Shape;777;p149"/>
          <p:cNvGrpSpPr/>
          <p:nvPr/>
        </p:nvGrpSpPr>
        <p:grpSpPr>
          <a:xfrm>
            <a:off x="3944436" y="2338509"/>
            <a:ext cx="148453" cy="148446"/>
            <a:chOff x="-1" y="0"/>
            <a:chExt cx="395874" cy="395856"/>
          </a:xfrm>
        </p:grpSpPr>
        <p:sp>
          <p:nvSpPr>
            <p:cNvPr id="778" name="Google Shape;778;p149"/>
            <p:cNvSpPr/>
            <p:nvPr/>
          </p:nvSpPr>
          <p:spPr>
            <a:xfrm>
              <a:off x="-1" y="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9" name="Google Shape;779;p149"/>
            <p:cNvSpPr/>
            <p:nvPr/>
          </p:nvSpPr>
          <p:spPr>
            <a:xfrm>
              <a:off x="-1" y="22095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0" name="Google Shape;780;p149"/>
            <p:cNvSpPr/>
            <p:nvPr/>
          </p:nvSpPr>
          <p:spPr>
            <a:xfrm>
              <a:off x="684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1" name="Google Shape;781;p149"/>
            <p:cNvSpPr/>
            <p:nvPr/>
          </p:nvSpPr>
          <p:spPr>
            <a:xfrm>
              <a:off x="684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2" name="Google Shape;782;p149"/>
            <p:cNvSpPr/>
            <p:nvPr/>
          </p:nvSpPr>
          <p:spPr>
            <a:xfrm>
              <a:off x="1319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3" name="Google Shape;783;p149"/>
            <p:cNvSpPr/>
            <p:nvPr/>
          </p:nvSpPr>
          <p:spPr>
            <a:xfrm>
              <a:off x="1319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84" name="Google Shape;784;p149"/>
          <p:cNvGrpSpPr/>
          <p:nvPr/>
        </p:nvGrpSpPr>
        <p:grpSpPr>
          <a:xfrm>
            <a:off x="4630236" y="2338509"/>
            <a:ext cx="148453" cy="148446"/>
            <a:chOff x="-1" y="0"/>
            <a:chExt cx="395874" cy="395856"/>
          </a:xfrm>
        </p:grpSpPr>
        <p:sp>
          <p:nvSpPr>
            <p:cNvPr id="785" name="Google Shape;785;p149"/>
            <p:cNvSpPr/>
            <p:nvPr/>
          </p:nvSpPr>
          <p:spPr>
            <a:xfrm>
              <a:off x="-1" y="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6" name="Google Shape;786;p149"/>
            <p:cNvSpPr/>
            <p:nvPr/>
          </p:nvSpPr>
          <p:spPr>
            <a:xfrm>
              <a:off x="-1" y="220950"/>
              <a:ext cx="395874" cy="17490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763" y="3411"/>
                  </a:moveTo>
                  <a:cubicBezTo>
                    <a:pt x="2070" y="3411"/>
                    <a:pt x="1507" y="4685"/>
                    <a:pt x="1507" y="6253"/>
                  </a:cubicBezTo>
                  <a:lnTo>
                    <a:pt x="1507" y="15347"/>
                  </a:lnTo>
                  <a:cubicBezTo>
                    <a:pt x="1507" y="16915"/>
                    <a:pt x="2070" y="18189"/>
                    <a:pt x="2763" y="18189"/>
                  </a:cubicBezTo>
                  <a:lnTo>
                    <a:pt x="18837" y="18189"/>
                  </a:lnTo>
                  <a:cubicBezTo>
                    <a:pt x="19530" y="18189"/>
                    <a:pt x="20093" y="16915"/>
                    <a:pt x="20093" y="15347"/>
                  </a:cubicBezTo>
                  <a:lnTo>
                    <a:pt x="20093" y="6253"/>
                  </a:lnTo>
                  <a:cubicBezTo>
                    <a:pt x="20093" y="4685"/>
                    <a:pt x="19530" y="3411"/>
                    <a:pt x="18837" y="3411"/>
                  </a:cubicBezTo>
                  <a:cubicBezTo>
                    <a:pt x="18837" y="3411"/>
                    <a:pt x="2763" y="3411"/>
                    <a:pt x="2763" y="3411"/>
                  </a:cubicBezTo>
                  <a:close/>
                  <a:moveTo>
                    <a:pt x="18837" y="21600"/>
                  </a:moveTo>
                  <a:lnTo>
                    <a:pt x="2763" y="21600"/>
                  </a:lnTo>
                  <a:cubicBezTo>
                    <a:pt x="1239" y="21600"/>
                    <a:pt x="0" y="18796"/>
                    <a:pt x="0" y="15347"/>
                  </a:cubicBezTo>
                  <a:lnTo>
                    <a:pt x="0" y="6253"/>
                  </a:lnTo>
                  <a:cubicBezTo>
                    <a:pt x="0" y="2804"/>
                    <a:pt x="1239" y="0"/>
                    <a:pt x="2763" y="0"/>
                  </a:cubicBezTo>
                  <a:lnTo>
                    <a:pt x="18837" y="0"/>
                  </a:lnTo>
                  <a:cubicBezTo>
                    <a:pt x="20361" y="0"/>
                    <a:pt x="21600" y="2804"/>
                    <a:pt x="21600" y="6253"/>
                  </a:cubicBezTo>
                  <a:lnTo>
                    <a:pt x="21600" y="15347"/>
                  </a:lnTo>
                  <a:cubicBezTo>
                    <a:pt x="21600" y="18796"/>
                    <a:pt x="20361" y="21600"/>
                    <a:pt x="18837" y="21600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7" name="Google Shape;787;p149"/>
            <p:cNvSpPr/>
            <p:nvPr/>
          </p:nvSpPr>
          <p:spPr>
            <a:xfrm>
              <a:off x="684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8" name="Google Shape;788;p149"/>
            <p:cNvSpPr/>
            <p:nvPr/>
          </p:nvSpPr>
          <p:spPr>
            <a:xfrm>
              <a:off x="684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9" name="Google Shape;789;p149"/>
            <p:cNvSpPr/>
            <p:nvPr/>
          </p:nvSpPr>
          <p:spPr>
            <a:xfrm>
              <a:off x="131944" y="73649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9359" y="20632"/>
                    <a:pt x="8065" y="20355"/>
                    <a:pt x="6624" y="19800"/>
                  </a:cubicBezTo>
                  <a:cubicBezTo>
                    <a:pt x="5323" y="19246"/>
                    <a:pt x="4177" y="18549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8862"/>
                    <a:pt x="288" y="7476"/>
                    <a:pt x="865" y="6232"/>
                  </a:cubicBezTo>
                  <a:cubicBezTo>
                    <a:pt x="1435" y="4982"/>
                    <a:pt x="2159" y="3880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19434" y="3880"/>
                    <a:pt x="20159" y="4982"/>
                    <a:pt x="20735" y="6232"/>
                  </a:cubicBezTo>
                  <a:cubicBezTo>
                    <a:pt x="21312" y="7476"/>
                    <a:pt x="21600" y="8862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0" name="Google Shape;790;p149"/>
            <p:cNvSpPr/>
            <p:nvPr/>
          </p:nvSpPr>
          <p:spPr>
            <a:xfrm>
              <a:off x="131944" y="294600"/>
              <a:ext cx="30402" cy="30381"/>
            </a:xfrm>
            <a:custGeom>
              <a:avLst/>
              <a:gdLst/>
              <a:ahLst/>
              <a:cxnLst/>
              <a:rect l="l" t="t" r="r" b="b"/>
              <a:pathLst>
                <a:path w="21600" h="20632" extrusionOk="0">
                  <a:moveTo>
                    <a:pt x="10800" y="20632"/>
                  </a:moveTo>
                  <a:cubicBezTo>
                    <a:pt x="7917" y="20632"/>
                    <a:pt x="5182" y="19523"/>
                    <a:pt x="3164" y="17583"/>
                  </a:cubicBezTo>
                  <a:cubicBezTo>
                    <a:pt x="1146" y="15642"/>
                    <a:pt x="0" y="13013"/>
                    <a:pt x="0" y="10248"/>
                  </a:cubicBezTo>
                  <a:cubicBezTo>
                    <a:pt x="0" y="7476"/>
                    <a:pt x="1146" y="4846"/>
                    <a:pt x="3164" y="2906"/>
                  </a:cubicBezTo>
                  <a:cubicBezTo>
                    <a:pt x="7200" y="-968"/>
                    <a:pt x="14400" y="-968"/>
                    <a:pt x="18429" y="2906"/>
                  </a:cubicBezTo>
                  <a:cubicBezTo>
                    <a:pt x="20447" y="4846"/>
                    <a:pt x="21600" y="7476"/>
                    <a:pt x="21600" y="10248"/>
                  </a:cubicBezTo>
                  <a:cubicBezTo>
                    <a:pt x="21600" y="13013"/>
                    <a:pt x="20447" y="15642"/>
                    <a:pt x="18429" y="17583"/>
                  </a:cubicBezTo>
                  <a:cubicBezTo>
                    <a:pt x="16411" y="19523"/>
                    <a:pt x="13676" y="20632"/>
                    <a:pt x="10800" y="20632"/>
                  </a:cubicBezTo>
                  <a:close/>
                </a:path>
              </a:pathLst>
            </a:custGeom>
            <a:solidFill>
              <a:srgbClr val="CCCCCC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4300" tIns="14300" rIns="14300" bIns="143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endParaRPr sz="11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1" name="Google Shape;791;p149"/>
          <p:cNvSpPr/>
          <p:nvPr/>
        </p:nvSpPr>
        <p:spPr>
          <a:xfrm>
            <a:off x="2434667" y="2008710"/>
            <a:ext cx="134622" cy="1536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56"/>
                </a:moveTo>
                <a:cubicBezTo>
                  <a:pt x="16185" y="1456"/>
                  <a:pt x="19938" y="3119"/>
                  <a:pt x="19938" y="4611"/>
                </a:cubicBezTo>
                <a:cubicBezTo>
                  <a:pt x="19938" y="6103"/>
                  <a:pt x="16185" y="7765"/>
                  <a:pt x="10800" y="7765"/>
                </a:cubicBezTo>
                <a:cubicBezTo>
                  <a:pt x="5415" y="7765"/>
                  <a:pt x="1662" y="6103"/>
                  <a:pt x="1662" y="4611"/>
                </a:cubicBezTo>
                <a:cubicBezTo>
                  <a:pt x="1662" y="3119"/>
                  <a:pt x="5415" y="1456"/>
                  <a:pt x="10800" y="1456"/>
                </a:cubicBezTo>
                <a:close/>
                <a:moveTo>
                  <a:pt x="10800" y="20144"/>
                </a:moveTo>
                <a:cubicBezTo>
                  <a:pt x="5415" y="20144"/>
                  <a:pt x="1662" y="18481"/>
                  <a:pt x="1662" y="16989"/>
                </a:cubicBezTo>
                <a:lnTo>
                  <a:pt x="1662" y="13319"/>
                </a:lnTo>
                <a:cubicBezTo>
                  <a:pt x="3541" y="14595"/>
                  <a:pt x="6856" y="15411"/>
                  <a:pt x="10800" y="15411"/>
                </a:cubicBezTo>
                <a:cubicBezTo>
                  <a:pt x="14744" y="15411"/>
                  <a:pt x="18059" y="14595"/>
                  <a:pt x="19938" y="13319"/>
                </a:cubicBezTo>
                <a:lnTo>
                  <a:pt x="19938" y="16989"/>
                </a:lnTo>
                <a:cubicBezTo>
                  <a:pt x="19938" y="18481"/>
                  <a:pt x="16185" y="20144"/>
                  <a:pt x="10800" y="20144"/>
                </a:cubicBezTo>
                <a:close/>
                <a:moveTo>
                  <a:pt x="19938" y="10800"/>
                </a:moveTo>
                <a:cubicBezTo>
                  <a:pt x="19938" y="12292"/>
                  <a:pt x="16185" y="13955"/>
                  <a:pt x="10800" y="13955"/>
                </a:cubicBezTo>
                <a:cubicBezTo>
                  <a:pt x="5415" y="13955"/>
                  <a:pt x="1662" y="12292"/>
                  <a:pt x="1662" y="10800"/>
                </a:cubicBezTo>
                <a:lnTo>
                  <a:pt x="1662" y="7130"/>
                </a:lnTo>
                <a:cubicBezTo>
                  <a:pt x="3541" y="8405"/>
                  <a:pt x="6856" y="9221"/>
                  <a:pt x="10800" y="9221"/>
                </a:cubicBezTo>
                <a:cubicBezTo>
                  <a:pt x="14744" y="9221"/>
                  <a:pt x="18059" y="8405"/>
                  <a:pt x="19938" y="7130"/>
                </a:cubicBezTo>
                <a:cubicBezTo>
                  <a:pt x="19938" y="7130"/>
                  <a:pt x="19938" y="10800"/>
                  <a:pt x="19938" y="10800"/>
                </a:cubicBezTo>
                <a:close/>
                <a:moveTo>
                  <a:pt x="0" y="16989"/>
                </a:moveTo>
                <a:cubicBezTo>
                  <a:pt x="0" y="19618"/>
                  <a:pt x="4643" y="21600"/>
                  <a:pt x="10800" y="21600"/>
                </a:cubicBezTo>
                <a:cubicBezTo>
                  <a:pt x="16957" y="21600"/>
                  <a:pt x="21600" y="19618"/>
                  <a:pt x="21600" y="16989"/>
                </a:cubicBezTo>
                <a:lnTo>
                  <a:pt x="21600" y="4611"/>
                </a:lnTo>
                <a:cubicBezTo>
                  <a:pt x="21600" y="1982"/>
                  <a:pt x="16957" y="0"/>
                  <a:pt x="10800" y="0"/>
                </a:cubicBezTo>
                <a:cubicBezTo>
                  <a:pt x="4643" y="0"/>
                  <a:pt x="0" y="1982"/>
                  <a:pt x="0" y="4611"/>
                </a:cubicBezTo>
                <a:cubicBezTo>
                  <a:pt x="0" y="4611"/>
                  <a:pt x="0" y="16989"/>
                  <a:pt x="0" y="16989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149"/>
          <p:cNvSpPr/>
          <p:nvPr/>
        </p:nvSpPr>
        <p:spPr>
          <a:xfrm>
            <a:off x="3958667" y="2008710"/>
            <a:ext cx="134622" cy="1536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56"/>
                </a:moveTo>
                <a:cubicBezTo>
                  <a:pt x="16185" y="1456"/>
                  <a:pt x="19938" y="3119"/>
                  <a:pt x="19938" y="4611"/>
                </a:cubicBezTo>
                <a:cubicBezTo>
                  <a:pt x="19938" y="6103"/>
                  <a:pt x="16185" y="7765"/>
                  <a:pt x="10800" y="7765"/>
                </a:cubicBezTo>
                <a:cubicBezTo>
                  <a:pt x="5415" y="7765"/>
                  <a:pt x="1662" y="6103"/>
                  <a:pt x="1662" y="4611"/>
                </a:cubicBezTo>
                <a:cubicBezTo>
                  <a:pt x="1662" y="3119"/>
                  <a:pt x="5415" y="1456"/>
                  <a:pt x="10800" y="1456"/>
                </a:cubicBezTo>
                <a:close/>
                <a:moveTo>
                  <a:pt x="10800" y="20144"/>
                </a:moveTo>
                <a:cubicBezTo>
                  <a:pt x="5415" y="20144"/>
                  <a:pt x="1662" y="18481"/>
                  <a:pt x="1662" y="16989"/>
                </a:cubicBezTo>
                <a:lnTo>
                  <a:pt x="1662" y="13319"/>
                </a:lnTo>
                <a:cubicBezTo>
                  <a:pt x="3541" y="14595"/>
                  <a:pt x="6856" y="15411"/>
                  <a:pt x="10800" y="15411"/>
                </a:cubicBezTo>
                <a:cubicBezTo>
                  <a:pt x="14744" y="15411"/>
                  <a:pt x="18059" y="14595"/>
                  <a:pt x="19938" y="13319"/>
                </a:cubicBezTo>
                <a:lnTo>
                  <a:pt x="19938" y="16989"/>
                </a:lnTo>
                <a:cubicBezTo>
                  <a:pt x="19938" y="18481"/>
                  <a:pt x="16185" y="20144"/>
                  <a:pt x="10800" y="20144"/>
                </a:cubicBezTo>
                <a:close/>
                <a:moveTo>
                  <a:pt x="19938" y="10800"/>
                </a:moveTo>
                <a:cubicBezTo>
                  <a:pt x="19938" y="12292"/>
                  <a:pt x="16185" y="13955"/>
                  <a:pt x="10800" y="13955"/>
                </a:cubicBezTo>
                <a:cubicBezTo>
                  <a:pt x="5415" y="13955"/>
                  <a:pt x="1662" y="12292"/>
                  <a:pt x="1662" y="10800"/>
                </a:cubicBezTo>
                <a:lnTo>
                  <a:pt x="1662" y="7130"/>
                </a:lnTo>
                <a:cubicBezTo>
                  <a:pt x="3541" y="8405"/>
                  <a:pt x="6856" y="9221"/>
                  <a:pt x="10800" y="9221"/>
                </a:cubicBezTo>
                <a:cubicBezTo>
                  <a:pt x="14744" y="9221"/>
                  <a:pt x="18059" y="8405"/>
                  <a:pt x="19938" y="7130"/>
                </a:cubicBezTo>
                <a:cubicBezTo>
                  <a:pt x="19938" y="7130"/>
                  <a:pt x="19938" y="10800"/>
                  <a:pt x="19938" y="10800"/>
                </a:cubicBezTo>
                <a:close/>
                <a:moveTo>
                  <a:pt x="0" y="16989"/>
                </a:moveTo>
                <a:cubicBezTo>
                  <a:pt x="0" y="19618"/>
                  <a:pt x="4643" y="21600"/>
                  <a:pt x="10800" y="21600"/>
                </a:cubicBezTo>
                <a:cubicBezTo>
                  <a:pt x="16957" y="21600"/>
                  <a:pt x="21600" y="19618"/>
                  <a:pt x="21600" y="16989"/>
                </a:cubicBezTo>
                <a:lnTo>
                  <a:pt x="21600" y="4611"/>
                </a:lnTo>
                <a:cubicBezTo>
                  <a:pt x="21600" y="1982"/>
                  <a:pt x="16957" y="0"/>
                  <a:pt x="10800" y="0"/>
                </a:cubicBezTo>
                <a:cubicBezTo>
                  <a:pt x="4643" y="0"/>
                  <a:pt x="0" y="1982"/>
                  <a:pt x="0" y="4611"/>
                </a:cubicBezTo>
                <a:cubicBezTo>
                  <a:pt x="0" y="4611"/>
                  <a:pt x="0" y="16989"/>
                  <a:pt x="0" y="16989"/>
                </a:cubicBezTo>
                <a:close/>
              </a:path>
            </a:pathLst>
          </a:cu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149"/>
          <p:cNvSpPr/>
          <p:nvPr/>
        </p:nvSpPr>
        <p:spPr>
          <a:xfrm>
            <a:off x="4644467" y="2008710"/>
            <a:ext cx="134622" cy="153630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1456"/>
                </a:moveTo>
                <a:cubicBezTo>
                  <a:pt x="16185" y="1456"/>
                  <a:pt x="19938" y="3119"/>
                  <a:pt x="19938" y="4611"/>
                </a:cubicBezTo>
                <a:cubicBezTo>
                  <a:pt x="19938" y="6103"/>
                  <a:pt x="16185" y="7765"/>
                  <a:pt x="10800" y="7765"/>
                </a:cubicBezTo>
                <a:cubicBezTo>
                  <a:pt x="5415" y="7765"/>
                  <a:pt x="1662" y="6103"/>
                  <a:pt x="1662" y="4611"/>
                </a:cubicBezTo>
                <a:cubicBezTo>
                  <a:pt x="1662" y="3119"/>
                  <a:pt x="5415" y="1456"/>
                  <a:pt x="10800" y="1456"/>
                </a:cubicBezTo>
                <a:close/>
                <a:moveTo>
                  <a:pt x="10800" y="20144"/>
                </a:moveTo>
                <a:cubicBezTo>
                  <a:pt x="5415" y="20144"/>
                  <a:pt x="1662" y="18481"/>
                  <a:pt x="1662" y="16989"/>
                </a:cubicBezTo>
                <a:lnTo>
                  <a:pt x="1662" y="13319"/>
                </a:lnTo>
                <a:cubicBezTo>
                  <a:pt x="3541" y="14595"/>
                  <a:pt x="6856" y="15411"/>
                  <a:pt x="10800" y="15411"/>
                </a:cubicBezTo>
                <a:cubicBezTo>
                  <a:pt x="14744" y="15411"/>
                  <a:pt x="18059" y="14595"/>
                  <a:pt x="19938" y="13319"/>
                </a:cubicBezTo>
                <a:lnTo>
                  <a:pt x="19938" y="16989"/>
                </a:lnTo>
                <a:cubicBezTo>
                  <a:pt x="19938" y="18481"/>
                  <a:pt x="16185" y="20144"/>
                  <a:pt x="10800" y="20144"/>
                </a:cubicBezTo>
                <a:close/>
                <a:moveTo>
                  <a:pt x="19938" y="10800"/>
                </a:moveTo>
                <a:cubicBezTo>
                  <a:pt x="19938" y="12292"/>
                  <a:pt x="16185" y="13955"/>
                  <a:pt x="10800" y="13955"/>
                </a:cubicBezTo>
                <a:cubicBezTo>
                  <a:pt x="5415" y="13955"/>
                  <a:pt x="1662" y="12292"/>
                  <a:pt x="1662" y="10800"/>
                </a:cubicBezTo>
                <a:lnTo>
                  <a:pt x="1662" y="7130"/>
                </a:lnTo>
                <a:cubicBezTo>
                  <a:pt x="3541" y="8405"/>
                  <a:pt x="6856" y="9221"/>
                  <a:pt x="10800" y="9221"/>
                </a:cubicBezTo>
                <a:cubicBezTo>
                  <a:pt x="14744" y="9221"/>
                  <a:pt x="18059" y="8405"/>
                  <a:pt x="19938" y="7130"/>
                </a:cubicBezTo>
                <a:cubicBezTo>
                  <a:pt x="19938" y="7130"/>
                  <a:pt x="19938" y="10800"/>
                  <a:pt x="19938" y="10800"/>
                </a:cubicBezTo>
                <a:close/>
                <a:moveTo>
                  <a:pt x="0" y="16989"/>
                </a:moveTo>
                <a:cubicBezTo>
                  <a:pt x="0" y="19618"/>
                  <a:pt x="4643" y="21600"/>
                  <a:pt x="10800" y="21600"/>
                </a:cubicBezTo>
                <a:cubicBezTo>
                  <a:pt x="16957" y="21600"/>
                  <a:pt x="21600" y="19618"/>
                  <a:pt x="21600" y="16989"/>
                </a:cubicBezTo>
                <a:lnTo>
                  <a:pt x="21600" y="4611"/>
                </a:lnTo>
                <a:cubicBezTo>
                  <a:pt x="21600" y="1982"/>
                  <a:pt x="16957" y="0"/>
                  <a:pt x="10800" y="0"/>
                </a:cubicBezTo>
                <a:cubicBezTo>
                  <a:pt x="4643" y="0"/>
                  <a:pt x="0" y="1982"/>
                  <a:pt x="0" y="4611"/>
                </a:cubicBezTo>
                <a:cubicBezTo>
                  <a:pt x="0" y="4611"/>
                  <a:pt x="0" y="16989"/>
                  <a:pt x="0" y="16989"/>
                </a:cubicBezTo>
                <a:close/>
              </a:path>
            </a:pathLst>
          </a:cu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149"/>
          <p:cNvSpPr/>
          <p:nvPr/>
        </p:nvSpPr>
        <p:spPr>
          <a:xfrm>
            <a:off x="1783125" y="2477975"/>
            <a:ext cx="86400" cy="973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2" y="11805"/>
                </a:moveTo>
                <a:cubicBezTo>
                  <a:pt x="1662" y="11112"/>
                  <a:pt x="2282" y="10549"/>
                  <a:pt x="3046" y="10549"/>
                </a:cubicBezTo>
                <a:lnTo>
                  <a:pt x="18554" y="10549"/>
                </a:lnTo>
                <a:cubicBezTo>
                  <a:pt x="19318" y="10549"/>
                  <a:pt x="19938" y="11112"/>
                  <a:pt x="19938" y="11805"/>
                </a:cubicBezTo>
                <a:lnTo>
                  <a:pt x="19938" y="18837"/>
                </a:lnTo>
                <a:cubicBezTo>
                  <a:pt x="19938" y="19530"/>
                  <a:pt x="19318" y="20093"/>
                  <a:pt x="18554" y="20093"/>
                </a:cubicBezTo>
                <a:lnTo>
                  <a:pt x="3046" y="20093"/>
                </a:lnTo>
                <a:cubicBezTo>
                  <a:pt x="2282" y="20093"/>
                  <a:pt x="1662" y="19530"/>
                  <a:pt x="1662" y="18837"/>
                </a:cubicBezTo>
                <a:cubicBezTo>
                  <a:pt x="1662" y="18837"/>
                  <a:pt x="1662" y="11805"/>
                  <a:pt x="1662" y="11805"/>
                </a:cubicBezTo>
                <a:close/>
                <a:moveTo>
                  <a:pt x="6092" y="5777"/>
                </a:moveTo>
                <a:cubicBezTo>
                  <a:pt x="6092" y="3423"/>
                  <a:pt x="8204" y="1507"/>
                  <a:pt x="10800" y="1507"/>
                </a:cubicBezTo>
                <a:cubicBezTo>
                  <a:pt x="13396" y="1507"/>
                  <a:pt x="15508" y="3423"/>
                  <a:pt x="15508" y="5777"/>
                </a:cubicBezTo>
                <a:lnTo>
                  <a:pt x="15508" y="9042"/>
                </a:lnTo>
                <a:lnTo>
                  <a:pt x="6092" y="9042"/>
                </a:lnTo>
                <a:cubicBezTo>
                  <a:pt x="6092" y="9042"/>
                  <a:pt x="6092" y="5777"/>
                  <a:pt x="6092" y="5777"/>
                </a:cubicBezTo>
                <a:close/>
                <a:moveTo>
                  <a:pt x="3046" y="21600"/>
                </a:moveTo>
                <a:lnTo>
                  <a:pt x="18554" y="21600"/>
                </a:lnTo>
                <a:cubicBezTo>
                  <a:pt x="20234" y="21600"/>
                  <a:pt x="21600" y="20361"/>
                  <a:pt x="21600" y="18837"/>
                </a:cubicBezTo>
                <a:lnTo>
                  <a:pt x="21600" y="11805"/>
                </a:lnTo>
                <a:cubicBezTo>
                  <a:pt x="21600" y="10281"/>
                  <a:pt x="20234" y="9042"/>
                  <a:pt x="18554" y="9042"/>
                </a:cubicBezTo>
                <a:lnTo>
                  <a:pt x="17169" y="9042"/>
                </a:lnTo>
                <a:lnTo>
                  <a:pt x="17169" y="5777"/>
                </a:lnTo>
                <a:cubicBezTo>
                  <a:pt x="17169" y="2592"/>
                  <a:pt x="14312" y="0"/>
                  <a:pt x="10800" y="0"/>
                </a:cubicBezTo>
                <a:cubicBezTo>
                  <a:pt x="7288" y="0"/>
                  <a:pt x="4431" y="2592"/>
                  <a:pt x="4431" y="5777"/>
                </a:cubicBezTo>
                <a:lnTo>
                  <a:pt x="4431" y="9042"/>
                </a:lnTo>
                <a:lnTo>
                  <a:pt x="3046" y="9042"/>
                </a:lnTo>
                <a:cubicBezTo>
                  <a:pt x="1366" y="9042"/>
                  <a:pt x="0" y="10281"/>
                  <a:pt x="0" y="11805"/>
                </a:cubicBezTo>
                <a:lnTo>
                  <a:pt x="0" y="18837"/>
                </a:lnTo>
                <a:cubicBezTo>
                  <a:pt x="0" y="20361"/>
                  <a:pt x="1366" y="21600"/>
                  <a:pt x="3046" y="21600"/>
                </a:cubicBez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149"/>
          <p:cNvSpPr txBox="1"/>
          <p:nvPr/>
        </p:nvSpPr>
        <p:spPr>
          <a:xfrm>
            <a:off x="603504" y="3533775"/>
            <a:ext cx="471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latin typeface="Helvetica Neue"/>
                <a:ea typeface="Helvetica Neue"/>
                <a:cs typeface="Helvetica Neue"/>
                <a:sym typeface="Helvetica Neue"/>
              </a:rPr>
              <a:t>ADMIN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6" name="Google Shape;796;p149"/>
          <p:cNvSpPr txBox="1"/>
          <p:nvPr/>
        </p:nvSpPr>
        <p:spPr>
          <a:xfrm>
            <a:off x="1400175" y="3533775"/>
            <a:ext cx="523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latin typeface="Helvetica Neue"/>
                <a:ea typeface="Helvetica Neue"/>
                <a:cs typeface="Helvetica Neue"/>
                <a:sym typeface="Helvetica Neue"/>
              </a:rPr>
              <a:t>SECURITY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7" name="Google Shape;797;p149"/>
          <p:cNvSpPr txBox="1"/>
          <p:nvPr/>
        </p:nvSpPr>
        <p:spPr>
          <a:xfrm>
            <a:off x="2249424" y="3533775"/>
            <a:ext cx="523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latin typeface="Helvetica Neue"/>
                <a:ea typeface="Helvetica Neue"/>
                <a:cs typeface="Helvetica Neue"/>
                <a:sym typeface="Helvetica Neue"/>
              </a:rPr>
              <a:t>DATABASE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8" name="Google Shape;798;p149"/>
          <p:cNvSpPr txBox="1"/>
          <p:nvPr/>
        </p:nvSpPr>
        <p:spPr>
          <a:xfrm>
            <a:off x="2935224" y="3533775"/>
            <a:ext cx="523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latin typeface="Helvetica Neue"/>
                <a:ea typeface="Helvetica Neue"/>
                <a:cs typeface="Helvetica Neue"/>
                <a:sym typeface="Helvetica Neue"/>
              </a:rPr>
              <a:t>STORAGE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99" name="Google Shape;799;p149"/>
          <p:cNvSpPr txBox="1"/>
          <p:nvPr/>
        </p:nvSpPr>
        <p:spPr>
          <a:xfrm>
            <a:off x="3609975" y="3533775"/>
            <a:ext cx="90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latin typeface="Helvetica Neue"/>
                <a:ea typeface="Helvetica Neue"/>
                <a:cs typeface="Helvetica Neue"/>
                <a:sym typeface="Helvetica Neue"/>
              </a:rPr>
              <a:t>LOAD BALANCERS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0" name="Google Shape;800;p149"/>
          <p:cNvSpPr txBox="1"/>
          <p:nvPr/>
        </p:nvSpPr>
        <p:spPr>
          <a:xfrm>
            <a:off x="4401312" y="3533775"/>
            <a:ext cx="6600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latin typeface="Helvetica Neue"/>
                <a:ea typeface="Helvetica Neue"/>
                <a:cs typeface="Helvetica Neue"/>
                <a:sym typeface="Helvetica Neue"/>
              </a:rPr>
              <a:t>FIREWALL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1" name="Google Shape;801;p149"/>
          <p:cNvSpPr txBox="1"/>
          <p:nvPr/>
        </p:nvSpPr>
        <p:spPr>
          <a:xfrm>
            <a:off x="891900" y="2999232"/>
            <a:ext cx="907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latin typeface="Helvetica Neue"/>
                <a:ea typeface="Helvetica Neue"/>
                <a:cs typeface="Helvetica Neue"/>
                <a:sym typeface="Helvetica Neue"/>
              </a:rPr>
              <a:t>TICKET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02" name="Google Shape;802;p149"/>
          <p:cNvSpPr/>
          <p:nvPr/>
        </p:nvSpPr>
        <p:spPr>
          <a:xfrm>
            <a:off x="3585475" y="3084027"/>
            <a:ext cx="86431" cy="97302"/>
          </a:xfrm>
          <a:custGeom>
            <a:avLst/>
            <a:gdLst/>
            <a:ahLst/>
            <a:cxnLst/>
            <a:rect l="l" t="t" r="r" b="b"/>
            <a:pathLst>
              <a:path w="21527" h="21527" extrusionOk="0">
                <a:moveTo>
                  <a:pt x="16238" y="220"/>
                </a:moveTo>
                <a:lnTo>
                  <a:pt x="6226" y="10232"/>
                </a:lnTo>
                <a:cubicBezTo>
                  <a:pt x="6085" y="10373"/>
                  <a:pt x="6007" y="10565"/>
                  <a:pt x="6007" y="10764"/>
                </a:cubicBezTo>
                <a:lnTo>
                  <a:pt x="6007" y="14769"/>
                </a:lnTo>
                <a:cubicBezTo>
                  <a:pt x="6007" y="15183"/>
                  <a:pt x="6344" y="15520"/>
                  <a:pt x="6758" y="15520"/>
                </a:cubicBezTo>
                <a:lnTo>
                  <a:pt x="10763" y="15520"/>
                </a:lnTo>
                <a:cubicBezTo>
                  <a:pt x="10962" y="15520"/>
                  <a:pt x="11154" y="15442"/>
                  <a:pt x="11295" y="15301"/>
                </a:cubicBezTo>
                <a:lnTo>
                  <a:pt x="21307" y="5289"/>
                </a:lnTo>
                <a:cubicBezTo>
                  <a:pt x="21600" y="4996"/>
                  <a:pt x="21600" y="4518"/>
                  <a:pt x="21307" y="4225"/>
                </a:cubicBezTo>
                <a:lnTo>
                  <a:pt x="17302" y="220"/>
                </a:lnTo>
                <a:cubicBezTo>
                  <a:pt x="17009" y="-73"/>
                  <a:pt x="16531" y="-73"/>
                  <a:pt x="16238" y="220"/>
                </a:cubicBezTo>
                <a:close/>
                <a:moveTo>
                  <a:pt x="16770" y="1816"/>
                </a:moveTo>
                <a:lnTo>
                  <a:pt x="19711" y="4757"/>
                </a:lnTo>
                <a:lnTo>
                  <a:pt x="10450" y="14018"/>
                </a:lnTo>
                <a:lnTo>
                  <a:pt x="7509" y="14018"/>
                </a:lnTo>
                <a:cubicBezTo>
                  <a:pt x="7509" y="14018"/>
                  <a:pt x="7509" y="11077"/>
                  <a:pt x="7509" y="11077"/>
                </a:cubicBezTo>
                <a:lnTo>
                  <a:pt x="16770" y="1816"/>
                </a:lnTo>
                <a:close/>
                <a:moveTo>
                  <a:pt x="2753" y="2004"/>
                </a:moveTo>
                <a:cubicBezTo>
                  <a:pt x="1235" y="2004"/>
                  <a:pt x="0" y="3239"/>
                  <a:pt x="0" y="4757"/>
                </a:cubicBezTo>
                <a:lnTo>
                  <a:pt x="0" y="18774"/>
                </a:lnTo>
                <a:cubicBezTo>
                  <a:pt x="0" y="20292"/>
                  <a:pt x="1235" y="21527"/>
                  <a:pt x="2753" y="21527"/>
                </a:cubicBezTo>
                <a:lnTo>
                  <a:pt x="16770" y="21527"/>
                </a:lnTo>
                <a:cubicBezTo>
                  <a:pt x="18288" y="21527"/>
                  <a:pt x="19523" y="20292"/>
                  <a:pt x="19523" y="18774"/>
                </a:cubicBezTo>
                <a:lnTo>
                  <a:pt x="19523" y="13424"/>
                </a:lnTo>
                <a:cubicBezTo>
                  <a:pt x="19523" y="13009"/>
                  <a:pt x="19187" y="12673"/>
                  <a:pt x="18772" y="12673"/>
                </a:cubicBezTo>
                <a:cubicBezTo>
                  <a:pt x="18358" y="12673"/>
                  <a:pt x="18022" y="13009"/>
                  <a:pt x="18022" y="13424"/>
                </a:cubicBezTo>
                <a:lnTo>
                  <a:pt x="18022" y="18774"/>
                </a:lnTo>
                <a:cubicBezTo>
                  <a:pt x="18022" y="19464"/>
                  <a:pt x="17460" y="20025"/>
                  <a:pt x="16770" y="20025"/>
                </a:cubicBezTo>
                <a:lnTo>
                  <a:pt x="2753" y="20025"/>
                </a:lnTo>
                <a:cubicBezTo>
                  <a:pt x="2063" y="20025"/>
                  <a:pt x="1502" y="19464"/>
                  <a:pt x="1502" y="18774"/>
                </a:cubicBezTo>
                <a:lnTo>
                  <a:pt x="1502" y="4757"/>
                </a:lnTo>
                <a:cubicBezTo>
                  <a:pt x="1502" y="4067"/>
                  <a:pt x="2063" y="3505"/>
                  <a:pt x="2753" y="3505"/>
                </a:cubicBezTo>
                <a:lnTo>
                  <a:pt x="8103" y="3505"/>
                </a:lnTo>
                <a:cubicBezTo>
                  <a:pt x="8518" y="3505"/>
                  <a:pt x="8854" y="3169"/>
                  <a:pt x="8854" y="2755"/>
                </a:cubicBezTo>
                <a:cubicBezTo>
                  <a:pt x="8854" y="2340"/>
                  <a:pt x="8518" y="2004"/>
                  <a:pt x="8103" y="2004"/>
                </a:cubicBezTo>
                <a:lnTo>
                  <a:pt x="2753" y="20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149"/>
          <p:cNvSpPr/>
          <p:nvPr/>
        </p:nvSpPr>
        <p:spPr>
          <a:xfrm>
            <a:off x="4423675" y="3084027"/>
            <a:ext cx="86431" cy="97302"/>
          </a:xfrm>
          <a:custGeom>
            <a:avLst/>
            <a:gdLst/>
            <a:ahLst/>
            <a:cxnLst/>
            <a:rect l="l" t="t" r="r" b="b"/>
            <a:pathLst>
              <a:path w="21527" h="21527" extrusionOk="0">
                <a:moveTo>
                  <a:pt x="16238" y="220"/>
                </a:moveTo>
                <a:lnTo>
                  <a:pt x="6226" y="10232"/>
                </a:lnTo>
                <a:cubicBezTo>
                  <a:pt x="6085" y="10373"/>
                  <a:pt x="6007" y="10565"/>
                  <a:pt x="6007" y="10764"/>
                </a:cubicBezTo>
                <a:lnTo>
                  <a:pt x="6007" y="14769"/>
                </a:lnTo>
                <a:cubicBezTo>
                  <a:pt x="6007" y="15183"/>
                  <a:pt x="6344" y="15520"/>
                  <a:pt x="6758" y="15520"/>
                </a:cubicBezTo>
                <a:lnTo>
                  <a:pt x="10763" y="15520"/>
                </a:lnTo>
                <a:cubicBezTo>
                  <a:pt x="10962" y="15520"/>
                  <a:pt x="11154" y="15442"/>
                  <a:pt x="11295" y="15301"/>
                </a:cubicBezTo>
                <a:lnTo>
                  <a:pt x="21307" y="5289"/>
                </a:lnTo>
                <a:cubicBezTo>
                  <a:pt x="21600" y="4996"/>
                  <a:pt x="21600" y="4518"/>
                  <a:pt x="21307" y="4225"/>
                </a:cubicBezTo>
                <a:lnTo>
                  <a:pt x="17302" y="220"/>
                </a:lnTo>
                <a:cubicBezTo>
                  <a:pt x="17009" y="-73"/>
                  <a:pt x="16531" y="-73"/>
                  <a:pt x="16238" y="220"/>
                </a:cubicBezTo>
                <a:close/>
                <a:moveTo>
                  <a:pt x="16770" y="1816"/>
                </a:moveTo>
                <a:lnTo>
                  <a:pt x="19711" y="4757"/>
                </a:lnTo>
                <a:lnTo>
                  <a:pt x="10450" y="14018"/>
                </a:lnTo>
                <a:lnTo>
                  <a:pt x="7509" y="14018"/>
                </a:lnTo>
                <a:cubicBezTo>
                  <a:pt x="7509" y="14018"/>
                  <a:pt x="7509" y="11077"/>
                  <a:pt x="7509" y="11077"/>
                </a:cubicBezTo>
                <a:lnTo>
                  <a:pt x="16770" y="1816"/>
                </a:lnTo>
                <a:close/>
                <a:moveTo>
                  <a:pt x="2753" y="2004"/>
                </a:moveTo>
                <a:cubicBezTo>
                  <a:pt x="1235" y="2004"/>
                  <a:pt x="0" y="3239"/>
                  <a:pt x="0" y="4757"/>
                </a:cubicBezTo>
                <a:lnTo>
                  <a:pt x="0" y="18774"/>
                </a:lnTo>
                <a:cubicBezTo>
                  <a:pt x="0" y="20292"/>
                  <a:pt x="1235" y="21527"/>
                  <a:pt x="2753" y="21527"/>
                </a:cubicBezTo>
                <a:lnTo>
                  <a:pt x="16770" y="21527"/>
                </a:lnTo>
                <a:cubicBezTo>
                  <a:pt x="18288" y="21527"/>
                  <a:pt x="19523" y="20292"/>
                  <a:pt x="19523" y="18774"/>
                </a:cubicBezTo>
                <a:lnTo>
                  <a:pt x="19523" y="13424"/>
                </a:lnTo>
                <a:cubicBezTo>
                  <a:pt x="19523" y="13009"/>
                  <a:pt x="19187" y="12673"/>
                  <a:pt x="18772" y="12673"/>
                </a:cubicBezTo>
                <a:cubicBezTo>
                  <a:pt x="18358" y="12673"/>
                  <a:pt x="18022" y="13009"/>
                  <a:pt x="18022" y="13424"/>
                </a:cubicBezTo>
                <a:lnTo>
                  <a:pt x="18022" y="18774"/>
                </a:lnTo>
                <a:cubicBezTo>
                  <a:pt x="18022" y="19464"/>
                  <a:pt x="17460" y="20025"/>
                  <a:pt x="16770" y="20025"/>
                </a:cubicBezTo>
                <a:lnTo>
                  <a:pt x="2753" y="20025"/>
                </a:lnTo>
                <a:cubicBezTo>
                  <a:pt x="2063" y="20025"/>
                  <a:pt x="1502" y="19464"/>
                  <a:pt x="1502" y="18774"/>
                </a:cubicBezTo>
                <a:lnTo>
                  <a:pt x="1502" y="4757"/>
                </a:lnTo>
                <a:cubicBezTo>
                  <a:pt x="1502" y="4067"/>
                  <a:pt x="2063" y="3505"/>
                  <a:pt x="2753" y="3505"/>
                </a:cubicBezTo>
                <a:lnTo>
                  <a:pt x="8103" y="3505"/>
                </a:lnTo>
                <a:cubicBezTo>
                  <a:pt x="8518" y="3505"/>
                  <a:pt x="8854" y="3169"/>
                  <a:pt x="8854" y="2755"/>
                </a:cubicBezTo>
                <a:cubicBezTo>
                  <a:pt x="8854" y="2340"/>
                  <a:pt x="8518" y="2004"/>
                  <a:pt x="8103" y="2004"/>
                </a:cubicBezTo>
                <a:lnTo>
                  <a:pt x="2753" y="20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149"/>
          <p:cNvSpPr/>
          <p:nvPr/>
        </p:nvSpPr>
        <p:spPr>
          <a:xfrm>
            <a:off x="2823475" y="3084027"/>
            <a:ext cx="86431" cy="97302"/>
          </a:xfrm>
          <a:custGeom>
            <a:avLst/>
            <a:gdLst/>
            <a:ahLst/>
            <a:cxnLst/>
            <a:rect l="l" t="t" r="r" b="b"/>
            <a:pathLst>
              <a:path w="21527" h="21527" extrusionOk="0">
                <a:moveTo>
                  <a:pt x="16238" y="220"/>
                </a:moveTo>
                <a:lnTo>
                  <a:pt x="6226" y="10232"/>
                </a:lnTo>
                <a:cubicBezTo>
                  <a:pt x="6085" y="10373"/>
                  <a:pt x="6007" y="10565"/>
                  <a:pt x="6007" y="10764"/>
                </a:cubicBezTo>
                <a:lnTo>
                  <a:pt x="6007" y="14769"/>
                </a:lnTo>
                <a:cubicBezTo>
                  <a:pt x="6007" y="15183"/>
                  <a:pt x="6344" y="15520"/>
                  <a:pt x="6758" y="15520"/>
                </a:cubicBezTo>
                <a:lnTo>
                  <a:pt x="10763" y="15520"/>
                </a:lnTo>
                <a:cubicBezTo>
                  <a:pt x="10962" y="15520"/>
                  <a:pt x="11154" y="15442"/>
                  <a:pt x="11295" y="15301"/>
                </a:cubicBezTo>
                <a:lnTo>
                  <a:pt x="21307" y="5289"/>
                </a:lnTo>
                <a:cubicBezTo>
                  <a:pt x="21600" y="4996"/>
                  <a:pt x="21600" y="4518"/>
                  <a:pt x="21307" y="4225"/>
                </a:cubicBezTo>
                <a:lnTo>
                  <a:pt x="17302" y="220"/>
                </a:lnTo>
                <a:cubicBezTo>
                  <a:pt x="17009" y="-73"/>
                  <a:pt x="16531" y="-73"/>
                  <a:pt x="16238" y="220"/>
                </a:cubicBezTo>
                <a:close/>
                <a:moveTo>
                  <a:pt x="16770" y="1816"/>
                </a:moveTo>
                <a:lnTo>
                  <a:pt x="19711" y="4757"/>
                </a:lnTo>
                <a:lnTo>
                  <a:pt x="10450" y="14018"/>
                </a:lnTo>
                <a:lnTo>
                  <a:pt x="7509" y="14018"/>
                </a:lnTo>
                <a:cubicBezTo>
                  <a:pt x="7509" y="14018"/>
                  <a:pt x="7509" y="11077"/>
                  <a:pt x="7509" y="11077"/>
                </a:cubicBezTo>
                <a:lnTo>
                  <a:pt x="16770" y="1816"/>
                </a:lnTo>
                <a:close/>
                <a:moveTo>
                  <a:pt x="2753" y="2004"/>
                </a:moveTo>
                <a:cubicBezTo>
                  <a:pt x="1235" y="2004"/>
                  <a:pt x="0" y="3239"/>
                  <a:pt x="0" y="4757"/>
                </a:cubicBezTo>
                <a:lnTo>
                  <a:pt x="0" y="18774"/>
                </a:lnTo>
                <a:cubicBezTo>
                  <a:pt x="0" y="20292"/>
                  <a:pt x="1235" y="21527"/>
                  <a:pt x="2753" y="21527"/>
                </a:cubicBezTo>
                <a:lnTo>
                  <a:pt x="16770" y="21527"/>
                </a:lnTo>
                <a:cubicBezTo>
                  <a:pt x="18288" y="21527"/>
                  <a:pt x="19523" y="20292"/>
                  <a:pt x="19523" y="18774"/>
                </a:cubicBezTo>
                <a:lnTo>
                  <a:pt x="19523" y="13424"/>
                </a:lnTo>
                <a:cubicBezTo>
                  <a:pt x="19523" y="13009"/>
                  <a:pt x="19187" y="12673"/>
                  <a:pt x="18772" y="12673"/>
                </a:cubicBezTo>
                <a:cubicBezTo>
                  <a:pt x="18358" y="12673"/>
                  <a:pt x="18022" y="13009"/>
                  <a:pt x="18022" y="13424"/>
                </a:cubicBezTo>
                <a:lnTo>
                  <a:pt x="18022" y="18774"/>
                </a:lnTo>
                <a:cubicBezTo>
                  <a:pt x="18022" y="19464"/>
                  <a:pt x="17460" y="20025"/>
                  <a:pt x="16770" y="20025"/>
                </a:cubicBezTo>
                <a:lnTo>
                  <a:pt x="2753" y="20025"/>
                </a:lnTo>
                <a:cubicBezTo>
                  <a:pt x="2063" y="20025"/>
                  <a:pt x="1502" y="19464"/>
                  <a:pt x="1502" y="18774"/>
                </a:cubicBezTo>
                <a:lnTo>
                  <a:pt x="1502" y="4757"/>
                </a:lnTo>
                <a:cubicBezTo>
                  <a:pt x="1502" y="4067"/>
                  <a:pt x="2063" y="3505"/>
                  <a:pt x="2753" y="3505"/>
                </a:cubicBezTo>
                <a:lnTo>
                  <a:pt x="8103" y="3505"/>
                </a:lnTo>
                <a:cubicBezTo>
                  <a:pt x="8518" y="3505"/>
                  <a:pt x="8854" y="3169"/>
                  <a:pt x="8854" y="2755"/>
                </a:cubicBezTo>
                <a:cubicBezTo>
                  <a:pt x="8854" y="2340"/>
                  <a:pt x="8518" y="2004"/>
                  <a:pt x="8103" y="2004"/>
                </a:cubicBezTo>
                <a:lnTo>
                  <a:pt x="2753" y="20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149"/>
          <p:cNvSpPr/>
          <p:nvPr/>
        </p:nvSpPr>
        <p:spPr>
          <a:xfrm>
            <a:off x="2061475" y="3084027"/>
            <a:ext cx="86431" cy="97302"/>
          </a:xfrm>
          <a:custGeom>
            <a:avLst/>
            <a:gdLst/>
            <a:ahLst/>
            <a:cxnLst/>
            <a:rect l="l" t="t" r="r" b="b"/>
            <a:pathLst>
              <a:path w="21527" h="21527" extrusionOk="0">
                <a:moveTo>
                  <a:pt x="16238" y="220"/>
                </a:moveTo>
                <a:lnTo>
                  <a:pt x="6226" y="10232"/>
                </a:lnTo>
                <a:cubicBezTo>
                  <a:pt x="6085" y="10373"/>
                  <a:pt x="6007" y="10565"/>
                  <a:pt x="6007" y="10764"/>
                </a:cubicBezTo>
                <a:lnTo>
                  <a:pt x="6007" y="14769"/>
                </a:lnTo>
                <a:cubicBezTo>
                  <a:pt x="6007" y="15183"/>
                  <a:pt x="6344" y="15520"/>
                  <a:pt x="6758" y="15520"/>
                </a:cubicBezTo>
                <a:lnTo>
                  <a:pt x="10763" y="15520"/>
                </a:lnTo>
                <a:cubicBezTo>
                  <a:pt x="10962" y="15520"/>
                  <a:pt x="11154" y="15442"/>
                  <a:pt x="11295" y="15301"/>
                </a:cubicBezTo>
                <a:lnTo>
                  <a:pt x="21307" y="5289"/>
                </a:lnTo>
                <a:cubicBezTo>
                  <a:pt x="21600" y="4996"/>
                  <a:pt x="21600" y="4518"/>
                  <a:pt x="21307" y="4225"/>
                </a:cubicBezTo>
                <a:lnTo>
                  <a:pt x="17302" y="220"/>
                </a:lnTo>
                <a:cubicBezTo>
                  <a:pt x="17009" y="-73"/>
                  <a:pt x="16531" y="-73"/>
                  <a:pt x="16238" y="220"/>
                </a:cubicBezTo>
                <a:close/>
                <a:moveTo>
                  <a:pt x="16770" y="1816"/>
                </a:moveTo>
                <a:lnTo>
                  <a:pt x="19711" y="4757"/>
                </a:lnTo>
                <a:lnTo>
                  <a:pt x="10450" y="14018"/>
                </a:lnTo>
                <a:lnTo>
                  <a:pt x="7509" y="14018"/>
                </a:lnTo>
                <a:cubicBezTo>
                  <a:pt x="7509" y="14018"/>
                  <a:pt x="7509" y="11077"/>
                  <a:pt x="7509" y="11077"/>
                </a:cubicBezTo>
                <a:lnTo>
                  <a:pt x="16770" y="1816"/>
                </a:lnTo>
                <a:close/>
                <a:moveTo>
                  <a:pt x="2753" y="2004"/>
                </a:moveTo>
                <a:cubicBezTo>
                  <a:pt x="1235" y="2004"/>
                  <a:pt x="0" y="3239"/>
                  <a:pt x="0" y="4757"/>
                </a:cubicBezTo>
                <a:lnTo>
                  <a:pt x="0" y="18774"/>
                </a:lnTo>
                <a:cubicBezTo>
                  <a:pt x="0" y="20292"/>
                  <a:pt x="1235" y="21527"/>
                  <a:pt x="2753" y="21527"/>
                </a:cubicBezTo>
                <a:lnTo>
                  <a:pt x="16770" y="21527"/>
                </a:lnTo>
                <a:cubicBezTo>
                  <a:pt x="18288" y="21527"/>
                  <a:pt x="19523" y="20292"/>
                  <a:pt x="19523" y="18774"/>
                </a:cubicBezTo>
                <a:lnTo>
                  <a:pt x="19523" y="13424"/>
                </a:lnTo>
                <a:cubicBezTo>
                  <a:pt x="19523" y="13009"/>
                  <a:pt x="19187" y="12673"/>
                  <a:pt x="18772" y="12673"/>
                </a:cubicBezTo>
                <a:cubicBezTo>
                  <a:pt x="18358" y="12673"/>
                  <a:pt x="18022" y="13009"/>
                  <a:pt x="18022" y="13424"/>
                </a:cubicBezTo>
                <a:lnTo>
                  <a:pt x="18022" y="18774"/>
                </a:lnTo>
                <a:cubicBezTo>
                  <a:pt x="18022" y="19464"/>
                  <a:pt x="17460" y="20025"/>
                  <a:pt x="16770" y="20025"/>
                </a:cubicBezTo>
                <a:lnTo>
                  <a:pt x="2753" y="20025"/>
                </a:lnTo>
                <a:cubicBezTo>
                  <a:pt x="2063" y="20025"/>
                  <a:pt x="1502" y="19464"/>
                  <a:pt x="1502" y="18774"/>
                </a:cubicBezTo>
                <a:lnTo>
                  <a:pt x="1502" y="4757"/>
                </a:lnTo>
                <a:cubicBezTo>
                  <a:pt x="1502" y="4067"/>
                  <a:pt x="2063" y="3505"/>
                  <a:pt x="2753" y="3505"/>
                </a:cubicBezTo>
                <a:lnTo>
                  <a:pt x="8103" y="3505"/>
                </a:lnTo>
                <a:cubicBezTo>
                  <a:pt x="8518" y="3505"/>
                  <a:pt x="8854" y="3169"/>
                  <a:pt x="8854" y="2755"/>
                </a:cubicBezTo>
                <a:cubicBezTo>
                  <a:pt x="8854" y="2340"/>
                  <a:pt x="8518" y="2004"/>
                  <a:pt x="8103" y="2004"/>
                </a:cubicBezTo>
                <a:lnTo>
                  <a:pt x="2753" y="20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149"/>
          <p:cNvSpPr/>
          <p:nvPr/>
        </p:nvSpPr>
        <p:spPr>
          <a:xfrm>
            <a:off x="1070875" y="3084027"/>
            <a:ext cx="86431" cy="97302"/>
          </a:xfrm>
          <a:custGeom>
            <a:avLst/>
            <a:gdLst/>
            <a:ahLst/>
            <a:cxnLst/>
            <a:rect l="l" t="t" r="r" b="b"/>
            <a:pathLst>
              <a:path w="21527" h="21527" extrusionOk="0">
                <a:moveTo>
                  <a:pt x="16238" y="220"/>
                </a:moveTo>
                <a:lnTo>
                  <a:pt x="6226" y="10232"/>
                </a:lnTo>
                <a:cubicBezTo>
                  <a:pt x="6085" y="10373"/>
                  <a:pt x="6007" y="10565"/>
                  <a:pt x="6007" y="10764"/>
                </a:cubicBezTo>
                <a:lnTo>
                  <a:pt x="6007" y="14769"/>
                </a:lnTo>
                <a:cubicBezTo>
                  <a:pt x="6007" y="15183"/>
                  <a:pt x="6344" y="15520"/>
                  <a:pt x="6758" y="15520"/>
                </a:cubicBezTo>
                <a:lnTo>
                  <a:pt x="10763" y="15520"/>
                </a:lnTo>
                <a:cubicBezTo>
                  <a:pt x="10962" y="15520"/>
                  <a:pt x="11154" y="15442"/>
                  <a:pt x="11295" y="15301"/>
                </a:cubicBezTo>
                <a:lnTo>
                  <a:pt x="21307" y="5289"/>
                </a:lnTo>
                <a:cubicBezTo>
                  <a:pt x="21600" y="4996"/>
                  <a:pt x="21600" y="4518"/>
                  <a:pt x="21307" y="4225"/>
                </a:cubicBezTo>
                <a:lnTo>
                  <a:pt x="17302" y="220"/>
                </a:lnTo>
                <a:cubicBezTo>
                  <a:pt x="17009" y="-73"/>
                  <a:pt x="16531" y="-73"/>
                  <a:pt x="16238" y="220"/>
                </a:cubicBezTo>
                <a:close/>
                <a:moveTo>
                  <a:pt x="16770" y="1816"/>
                </a:moveTo>
                <a:lnTo>
                  <a:pt x="19711" y="4757"/>
                </a:lnTo>
                <a:lnTo>
                  <a:pt x="10450" y="14018"/>
                </a:lnTo>
                <a:lnTo>
                  <a:pt x="7509" y="14018"/>
                </a:lnTo>
                <a:cubicBezTo>
                  <a:pt x="7509" y="14018"/>
                  <a:pt x="7509" y="11077"/>
                  <a:pt x="7509" y="11077"/>
                </a:cubicBezTo>
                <a:lnTo>
                  <a:pt x="16770" y="1816"/>
                </a:lnTo>
                <a:close/>
                <a:moveTo>
                  <a:pt x="2753" y="2004"/>
                </a:moveTo>
                <a:cubicBezTo>
                  <a:pt x="1235" y="2004"/>
                  <a:pt x="0" y="3239"/>
                  <a:pt x="0" y="4757"/>
                </a:cubicBezTo>
                <a:lnTo>
                  <a:pt x="0" y="18774"/>
                </a:lnTo>
                <a:cubicBezTo>
                  <a:pt x="0" y="20292"/>
                  <a:pt x="1235" y="21527"/>
                  <a:pt x="2753" y="21527"/>
                </a:cubicBezTo>
                <a:lnTo>
                  <a:pt x="16770" y="21527"/>
                </a:lnTo>
                <a:cubicBezTo>
                  <a:pt x="18288" y="21527"/>
                  <a:pt x="19523" y="20292"/>
                  <a:pt x="19523" y="18774"/>
                </a:cubicBezTo>
                <a:lnTo>
                  <a:pt x="19523" y="13424"/>
                </a:lnTo>
                <a:cubicBezTo>
                  <a:pt x="19523" y="13009"/>
                  <a:pt x="19187" y="12673"/>
                  <a:pt x="18772" y="12673"/>
                </a:cubicBezTo>
                <a:cubicBezTo>
                  <a:pt x="18358" y="12673"/>
                  <a:pt x="18022" y="13009"/>
                  <a:pt x="18022" y="13424"/>
                </a:cubicBezTo>
                <a:lnTo>
                  <a:pt x="18022" y="18774"/>
                </a:lnTo>
                <a:cubicBezTo>
                  <a:pt x="18022" y="19464"/>
                  <a:pt x="17460" y="20025"/>
                  <a:pt x="16770" y="20025"/>
                </a:cubicBezTo>
                <a:lnTo>
                  <a:pt x="2753" y="20025"/>
                </a:lnTo>
                <a:cubicBezTo>
                  <a:pt x="2063" y="20025"/>
                  <a:pt x="1502" y="19464"/>
                  <a:pt x="1502" y="18774"/>
                </a:cubicBezTo>
                <a:lnTo>
                  <a:pt x="1502" y="4757"/>
                </a:lnTo>
                <a:cubicBezTo>
                  <a:pt x="1502" y="4067"/>
                  <a:pt x="2063" y="3505"/>
                  <a:pt x="2753" y="3505"/>
                </a:cubicBezTo>
                <a:lnTo>
                  <a:pt x="8103" y="3505"/>
                </a:lnTo>
                <a:cubicBezTo>
                  <a:pt x="8518" y="3505"/>
                  <a:pt x="8854" y="3169"/>
                  <a:pt x="8854" y="2755"/>
                </a:cubicBezTo>
                <a:cubicBezTo>
                  <a:pt x="8854" y="2340"/>
                  <a:pt x="8518" y="2004"/>
                  <a:pt x="8103" y="2004"/>
                </a:cubicBezTo>
                <a:lnTo>
                  <a:pt x="2753" y="2004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7" name="Google Shape;807;p149"/>
          <p:cNvCxnSpPr/>
          <p:nvPr/>
        </p:nvCxnSpPr>
        <p:spPr>
          <a:xfrm>
            <a:off x="4543425" y="2543175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stealth" w="sm" len="sm"/>
            <a:tailEnd type="stealth" w="sm" len="sm"/>
          </a:ln>
        </p:spPr>
      </p:cxnSp>
      <p:cxnSp>
        <p:nvCxnSpPr>
          <p:cNvPr id="808" name="Google Shape;808;p149"/>
          <p:cNvCxnSpPr/>
          <p:nvPr/>
        </p:nvCxnSpPr>
        <p:spPr>
          <a:xfrm rot="10800000">
            <a:off x="4619825" y="2490750"/>
            <a:ext cx="0" cy="15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stealth" w="sm" len="sm"/>
            <a:tailEnd type="none" w="sm" len="sm"/>
          </a:ln>
        </p:spPr>
      </p:cxnSp>
      <p:cxnSp>
        <p:nvCxnSpPr>
          <p:cNvPr id="809" name="Google Shape;809;p149"/>
          <p:cNvCxnSpPr/>
          <p:nvPr/>
        </p:nvCxnSpPr>
        <p:spPr>
          <a:xfrm>
            <a:off x="3857625" y="2543175"/>
            <a:ext cx="152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stealth" w="sm" len="sm"/>
            <a:tailEnd type="stealth" w="sm" len="sm"/>
          </a:ln>
        </p:spPr>
      </p:cxnSp>
      <p:cxnSp>
        <p:nvCxnSpPr>
          <p:cNvPr id="810" name="Google Shape;810;p149"/>
          <p:cNvCxnSpPr/>
          <p:nvPr/>
        </p:nvCxnSpPr>
        <p:spPr>
          <a:xfrm rot="10800000">
            <a:off x="3934025" y="2490750"/>
            <a:ext cx="0" cy="1572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stealth" w="sm" len="sm"/>
            <a:tailEnd type="none" w="sm" len="sm"/>
          </a:ln>
        </p:spPr>
      </p:cxnSp>
      <p:cxnSp>
        <p:nvCxnSpPr>
          <p:cNvPr id="811" name="Google Shape;811;p149"/>
          <p:cNvCxnSpPr/>
          <p:nvPr/>
        </p:nvCxnSpPr>
        <p:spPr>
          <a:xfrm>
            <a:off x="1162050" y="3145536"/>
            <a:ext cx="3267000" cy="0"/>
          </a:xfrm>
          <a:prstGeom prst="straightConnector1">
            <a:avLst/>
          </a:prstGeom>
          <a:noFill/>
          <a:ln w="19050" cap="rnd" cmpd="sng">
            <a:solidFill>
              <a:srgbClr val="CCCCCC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12" name="Google Shape;812;p149"/>
          <p:cNvCxnSpPr/>
          <p:nvPr/>
        </p:nvCxnSpPr>
        <p:spPr>
          <a:xfrm rot="10800000" flipH="1">
            <a:off x="981075" y="3419856"/>
            <a:ext cx="3757500" cy="2400"/>
          </a:xfrm>
          <a:prstGeom prst="straightConnector1">
            <a:avLst/>
          </a:prstGeom>
          <a:noFill/>
          <a:ln w="19050" cap="rnd" cmpd="sng">
            <a:solidFill>
              <a:srgbClr val="CCCCCC"/>
            </a:solidFill>
            <a:prstDash val="dot"/>
            <a:round/>
            <a:headEnd type="none" w="sm" len="sm"/>
            <a:tailEnd type="none" w="sm" len="sm"/>
          </a:ln>
        </p:spPr>
      </p:cxnSp>
      <p:cxnSp>
        <p:nvCxnSpPr>
          <p:cNvPr id="813" name="Google Shape;813;p149"/>
          <p:cNvCxnSpPr/>
          <p:nvPr/>
        </p:nvCxnSpPr>
        <p:spPr>
          <a:xfrm rot="10800000" flipH="1">
            <a:off x="981075" y="3547872"/>
            <a:ext cx="3757500" cy="2400"/>
          </a:xfrm>
          <a:prstGeom prst="straightConnector1">
            <a:avLst/>
          </a:prstGeom>
          <a:noFill/>
          <a:ln w="19050" cap="rnd" cmpd="sng">
            <a:solidFill>
              <a:srgbClr val="CCCCCC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814" name="Google Shape;814;p149"/>
          <p:cNvSpPr/>
          <p:nvPr/>
        </p:nvSpPr>
        <p:spPr>
          <a:xfrm>
            <a:off x="695325" y="3329000"/>
            <a:ext cx="272700" cy="29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5" name="Google Shape;815;p149"/>
          <p:cNvSpPr/>
          <p:nvPr/>
        </p:nvSpPr>
        <p:spPr>
          <a:xfrm>
            <a:off x="1533525" y="3329000"/>
            <a:ext cx="272700" cy="29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6" name="Google Shape;816;p149"/>
          <p:cNvSpPr/>
          <p:nvPr/>
        </p:nvSpPr>
        <p:spPr>
          <a:xfrm>
            <a:off x="2371725" y="3329000"/>
            <a:ext cx="272700" cy="29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7" name="Google Shape;817;p149"/>
          <p:cNvSpPr/>
          <p:nvPr/>
        </p:nvSpPr>
        <p:spPr>
          <a:xfrm>
            <a:off x="3057525" y="3329000"/>
            <a:ext cx="272700" cy="29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8" name="Google Shape;818;p149"/>
          <p:cNvSpPr/>
          <p:nvPr/>
        </p:nvSpPr>
        <p:spPr>
          <a:xfrm>
            <a:off x="3895725" y="3329000"/>
            <a:ext cx="272700" cy="29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9" name="Google Shape;819;p149"/>
          <p:cNvSpPr/>
          <p:nvPr/>
        </p:nvSpPr>
        <p:spPr>
          <a:xfrm>
            <a:off x="4581525" y="3329000"/>
            <a:ext cx="272700" cy="29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0" name="Google Shape;820;p149"/>
          <p:cNvSpPr/>
          <p:nvPr/>
        </p:nvSpPr>
        <p:spPr>
          <a:xfrm>
            <a:off x="778077" y="3377695"/>
            <a:ext cx="120852" cy="134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7567" y="0"/>
                  <a:pt x="4937" y="2360"/>
                  <a:pt x="4937" y="5262"/>
                </a:cubicBezTo>
                <a:cubicBezTo>
                  <a:pt x="4937" y="8163"/>
                  <a:pt x="7567" y="10523"/>
                  <a:pt x="10800" y="10523"/>
                </a:cubicBezTo>
                <a:cubicBezTo>
                  <a:pt x="14033" y="10523"/>
                  <a:pt x="16663" y="8163"/>
                  <a:pt x="16663" y="5262"/>
                </a:cubicBezTo>
                <a:cubicBezTo>
                  <a:pt x="16663" y="2360"/>
                  <a:pt x="14033" y="0"/>
                  <a:pt x="10800" y="0"/>
                </a:cubicBezTo>
                <a:close/>
                <a:moveTo>
                  <a:pt x="10800" y="1662"/>
                </a:moveTo>
                <a:cubicBezTo>
                  <a:pt x="13012" y="1662"/>
                  <a:pt x="14811" y="3277"/>
                  <a:pt x="14811" y="5262"/>
                </a:cubicBezTo>
                <a:cubicBezTo>
                  <a:pt x="14811" y="7247"/>
                  <a:pt x="13012" y="8862"/>
                  <a:pt x="10800" y="8862"/>
                </a:cubicBezTo>
                <a:cubicBezTo>
                  <a:pt x="8588" y="8862"/>
                  <a:pt x="6789" y="7247"/>
                  <a:pt x="6789" y="5262"/>
                </a:cubicBezTo>
                <a:cubicBezTo>
                  <a:pt x="6789" y="3277"/>
                  <a:pt x="8588" y="1662"/>
                  <a:pt x="10800" y="1662"/>
                </a:cubicBezTo>
                <a:close/>
                <a:moveTo>
                  <a:pt x="5863" y="13292"/>
                </a:moveTo>
                <a:cubicBezTo>
                  <a:pt x="2630" y="13292"/>
                  <a:pt x="0" y="15653"/>
                  <a:pt x="0" y="18554"/>
                </a:cubicBezTo>
                <a:lnTo>
                  <a:pt x="0" y="20769"/>
                </a:lnTo>
                <a:cubicBezTo>
                  <a:pt x="0" y="21228"/>
                  <a:pt x="415" y="21600"/>
                  <a:pt x="926" y="21600"/>
                </a:cubicBezTo>
                <a:cubicBezTo>
                  <a:pt x="1437" y="21600"/>
                  <a:pt x="1851" y="21228"/>
                  <a:pt x="1851" y="20769"/>
                </a:cubicBezTo>
                <a:lnTo>
                  <a:pt x="1851" y="18554"/>
                </a:lnTo>
                <a:cubicBezTo>
                  <a:pt x="1851" y="16569"/>
                  <a:pt x="3651" y="14954"/>
                  <a:pt x="5863" y="14954"/>
                </a:cubicBezTo>
                <a:lnTo>
                  <a:pt x="15737" y="14954"/>
                </a:lnTo>
                <a:cubicBezTo>
                  <a:pt x="17949" y="14954"/>
                  <a:pt x="19749" y="16569"/>
                  <a:pt x="19749" y="18554"/>
                </a:cubicBezTo>
                <a:lnTo>
                  <a:pt x="19749" y="20769"/>
                </a:lnTo>
                <a:cubicBezTo>
                  <a:pt x="19749" y="21228"/>
                  <a:pt x="20163" y="21600"/>
                  <a:pt x="20674" y="21600"/>
                </a:cubicBezTo>
                <a:cubicBezTo>
                  <a:pt x="21185" y="21600"/>
                  <a:pt x="21600" y="21228"/>
                  <a:pt x="21600" y="20769"/>
                </a:cubicBezTo>
                <a:lnTo>
                  <a:pt x="21600" y="18554"/>
                </a:lnTo>
                <a:cubicBezTo>
                  <a:pt x="21600" y="15653"/>
                  <a:pt x="18970" y="13292"/>
                  <a:pt x="15737" y="13292"/>
                </a:cubicBezTo>
                <a:lnTo>
                  <a:pt x="5863" y="13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149"/>
          <p:cNvSpPr/>
          <p:nvPr/>
        </p:nvSpPr>
        <p:spPr>
          <a:xfrm>
            <a:off x="1616277" y="3377695"/>
            <a:ext cx="120852" cy="134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7567" y="0"/>
                  <a:pt x="4937" y="2360"/>
                  <a:pt x="4937" y="5262"/>
                </a:cubicBezTo>
                <a:cubicBezTo>
                  <a:pt x="4937" y="8163"/>
                  <a:pt x="7567" y="10523"/>
                  <a:pt x="10800" y="10523"/>
                </a:cubicBezTo>
                <a:cubicBezTo>
                  <a:pt x="14033" y="10523"/>
                  <a:pt x="16663" y="8163"/>
                  <a:pt x="16663" y="5262"/>
                </a:cubicBezTo>
                <a:cubicBezTo>
                  <a:pt x="16663" y="2360"/>
                  <a:pt x="14033" y="0"/>
                  <a:pt x="10800" y="0"/>
                </a:cubicBezTo>
                <a:close/>
                <a:moveTo>
                  <a:pt x="10800" y="1662"/>
                </a:moveTo>
                <a:cubicBezTo>
                  <a:pt x="13012" y="1662"/>
                  <a:pt x="14811" y="3277"/>
                  <a:pt x="14811" y="5262"/>
                </a:cubicBezTo>
                <a:cubicBezTo>
                  <a:pt x="14811" y="7247"/>
                  <a:pt x="13012" y="8862"/>
                  <a:pt x="10800" y="8862"/>
                </a:cubicBezTo>
                <a:cubicBezTo>
                  <a:pt x="8588" y="8862"/>
                  <a:pt x="6789" y="7247"/>
                  <a:pt x="6789" y="5262"/>
                </a:cubicBezTo>
                <a:cubicBezTo>
                  <a:pt x="6789" y="3277"/>
                  <a:pt x="8588" y="1662"/>
                  <a:pt x="10800" y="1662"/>
                </a:cubicBezTo>
                <a:close/>
                <a:moveTo>
                  <a:pt x="5863" y="13292"/>
                </a:moveTo>
                <a:cubicBezTo>
                  <a:pt x="2630" y="13292"/>
                  <a:pt x="0" y="15653"/>
                  <a:pt x="0" y="18554"/>
                </a:cubicBezTo>
                <a:lnTo>
                  <a:pt x="0" y="20769"/>
                </a:lnTo>
                <a:cubicBezTo>
                  <a:pt x="0" y="21228"/>
                  <a:pt x="415" y="21600"/>
                  <a:pt x="926" y="21600"/>
                </a:cubicBezTo>
                <a:cubicBezTo>
                  <a:pt x="1437" y="21600"/>
                  <a:pt x="1851" y="21228"/>
                  <a:pt x="1851" y="20769"/>
                </a:cubicBezTo>
                <a:lnTo>
                  <a:pt x="1851" y="18554"/>
                </a:lnTo>
                <a:cubicBezTo>
                  <a:pt x="1851" y="16569"/>
                  <a:pt x="3651" y="14954"/>
                  <a:pt x="5863" y="14954"/>
                </a:cubicBezTo>
                <a:lnTo>
                  <a:pt x="15737" y="14954"/>
                </a:lnTo>
                <a:cubicBezTo>
                  <a:pt x="17949" y="14954"/>
                  <a:pt x="19749" y="16569"/>
                  <a:pt x="19749" y="18554"/>
                </a:cubicBezTo>
                <a:lnTo>
                  <a:pt x="19749" y="20769"/>
                </a:lnTo>
                <a:cubicBezTo>
                  <a:pt x="19749" y="21228"/>
                  <a:pt x="20163" y="21600"/>
                  <a:pt x="20674" y="21600"/>
                </a:cubicBezTo>
                <a:cubicBezTo>
                  <a:pt x="21185" y="21600"/>
                  <a:pt x="21600" y="21228"/>
                  <a:pt x="21600" y="20769"/>
                </a:cubicBezTo>
                <a:lnTo>
                  <a:pt x="21600" y="18554"/>
                </a:lnTo>
                <a:cubicBezTo>
                  <a:pt x="21600" y="15653"/>
                  <a:pt x="18970" y="13292"/>
                  <a:pt x="15737" y="13292"/>
                </a:cubicBezTo>
                <a:lnTo>
                  <a:pt x="5863" y="13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149"/>
          <p:cNvSpPr/>
          <p:nvPr/>
        </p:nvSpPr>
        <p:spPr>
          <a:xfrm>
            <a:off x="2454477" y="3377695"/>
            <a:ext cx="120852" cy="134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7567" y="0"/>
                  <a:pt x="4937" y="2360"/>
                  <a:pt x="4937" y="5262"/>
                </a:cubicBezTo>
                <a:cubicBezTo>
                  <a:pt x="4937" y="8163"/>
                  <a:pt x="7567" y="10523"/>
                  <a:pt x="10800" y="10523"/>
                </a:cubicBezTo>
                <a:cubicBezTo>
                  <a:pt x="14033" y="10523"/>
                  <a:pt x="16663" y="8163"/>
                  <a:pt x="16663" y="5262"/>
                </a:cubicBezTo>
                <a:cubicBezTo>
                  <a:pt x="16663" y="2360"/>
                  <a:pt x="14033" y="0"/>
                  <a:pt x="10800" y="0"/>
                </a:cubicBezTo>
                <a:close/>
                <a:moveTo>
                  <a:pt x="10800" y="1662"/>
                </a:moveTo>
                <a:cubicBezTo>
                  <a:pt x="13012" y="1662"/>
                  <a:pt x="14811" y="3277"/>
                  <a:pt x="14811" y="5262"/>
                </a:cubicBezTo>
                <a:cubicBezTo>
                  <a:pt x="14811" y="7247"/>
                  <a:pt x="13012" y="8862"/>
                  <a:pt x="10800" y="8862"/>
                </a:cubicBezTo>
                <a:cubicBezTo>
                  <a:pt x="8588" y="8862"/>
                  <a:pt x="6789" y="7247"/>
                  <a:pt x="6789" y="5262"/>
                </a:cubicBezTo>
                <a:cubicBezTo>
                  <a:pt x="6789" y="3277"/>
                  <a:pt x="8588" y="1662"/>
                  <a:pt x="10800" y="1662"/>
                </a:cubicBezTo>
                <a:close/>
                <a:moveTo>
                  <a:pt x="5863" y="13292"/>
                </a:moveTo>
                <a:cubicBezTo>
                  <a:pt x="2630" y="13292"/>
                  <a:pt x="0" y="15653"/>
                  <a:pt x="0" y="18554"/>
                </a:cubicBezTo>
                <a:lnTo>
                  <a:pt x="0" y="20769"/>
                </a:lnTo>
                <a:cubicBezTo>
                  <a:pt x="0" y="21228"/>
                  <a:pt x="415" y="21600"/>
                  <a:pt x="926" y="21600"/>
                </a:cubicBezTo>
                <a:cubicBezTo>
                  <a:pt x="1437" y="21600"/>
                  <a:pt x="1851" y="21228"/>
                  <a:pt x="1851" y="20769"/>
                </a:cubicBezTo>
                <a:lnTo>
                  <a:pt x="1851" y="18554"/>
                </a:lnTo>
                <a:cubicBezTo>
                  <a:pt x="1851" y="16569"/>
                  <a:pt x="3651" y="14954"/>
                  <a:pt x="5863" y="14954"/>
                </a:cubicBezTo>
                <a:lnTo>
                  <a:pt x="15737" y="14954"/>
                </a:lnTo>
                <a:cubicBezTo>
                  <a:pt x="17949" y="14954"/>
                  <a:pt x="19749" y="16569"/>
                  <a:pt x="19749" y="18554"/>
                </a:cubicBezTo>
                <a:lnTo>
                  <a:pt x="19749" y="20769"/>
                </a:lnTo>
                <a:cubicBezTo>
                  <a:pt x="19749" y="21228"/>
                  <a:pt x="20163" y="21600"/>
                  <a:pt x="20674" y="21600"/>
                </a:cubicBezTo>
                <a:cubicBezTo>
                  <a:pt x="21185" y="21600"/>
                  <a:pt x="21600" y="21228"/>
                  <a:pt x="21600" y="20769"/>
                </a:cubicBezTo>
                <a:lnTo>
                  <a:pt x="21600" y="18554"/>
                </a:lnTo>
                <a:cubicBezTo>
                  <a:pt x="21600" y="15653"/>
                  <a:pt x="18970" y="13292"/>
                  <a:pt x="15737" y="13292"/>
                </a:cubicBezTo>
                <a:lnTo>
                  <a:pt x="5863" y="13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149"/>
          <p:cNvSpPr/>
          <p:nvPr/>
        </p:nvSpPr>
        <p:spPr>
          <a:xfrm>
            <a:off x="3140277" y="3377695"/>
            <a:ext cx="120852" cy="134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7567" y="0"/>
                  <a:pt x="4937" y="2360"/>
                  <a:pt x="4937" y="5262"/>
                </a:cubicBezTo>
                <a:cubicBezTo>
                  <a:pt x="4937" y="8163"/>
                  <a:pt x="7567" y="10523"/>
                  <a:pt x="10800" y="10523"/>
                </a:cubicBezTo>
                <a:cubicBezTo>
                  <a:pt x="14033" y="10523"/>
                  <a:pt x="16663" y="8163"/>
                  <a:pt x="16663" y="5262"/>
                </a:cubicBezTo>
                <a:cubicBezTo>
                  <a:pt x="16663" y="2360"/>
                  <a:pt x="14033" y="0"/>
                  <a:pt x="10800" y="0"/>
                </a:cubicBezTo>
                <a:close/>
                <a:moveTo>
                  <a:pt x="10800" y="1662"/>
                </a:moveTo>
                <a:cubicBezTo>
                  <a:pt x="13012" y="1662"/>
                  <a:pt x="14811" y="3277"/>
                  <a:pt x="14811" y="5262"/>
                </a:cubicBezTo>
                <a:cubicBezTo>
                  <a:pt x="14811" y="7247"/>
                  <a:pt x="13012" y="8862"/>
                  <a:pt x="10800" y="8862"/>
                </a:cubicBezTo>
                <a:cubicBezTo>
                  <a:pt x="8588" y="8862"/>
                  <a:pt x="6789" y="7247"/>
                  <a:pt x="6789" y="5262"/>
                </a:cubicBezTo>
                <a:cubicBezTo>
                  <a:pt x="6789" y="3277"/>
                  <a:pt x="8588" y="1662"/>
                  <a:pt x="10800" y="1662"/>
                </a:cubicBezTo>
                <a:close/>
                <a:moveTo>
                  <a:pt x="5863" y="13292"/>
                </a:moveTo>
                <a:cubicBezTo>
                  <a:pt x="2630" y="13292"/>
                  <a:pt x="0" y="15653"/>
                  <a:pt x="0" y="18554"/>
                </a:cubicBezTo>
                <a:lnTo>
                  <a:pt x="0" y="20769"/>
                </a:lnTo>
                <a:cubicBezTo>
                  <a:pt x="0" y="21228"/>
                  <a:pt x="415" y="21600"/>
                  <a:pt x="926" y="21600"/>
                </a:cubicBezTo>
                <a:cubicBezTo>
                  <a:pt x="1437" y="21600"/>
                  <a:pt x="1851" y="21228"/>
                  <a:pt x="1851" y="20769"/>
                </a:cubicBezTo>
                <a:lnTo>
                  <a:pt x="1851" y="18554"/>
                </a:lnTo>
                <a:cubicBezTo>
                  <a:pt x="1851" y="16569"/>
                  <a:pt x="3651" y="14954"/>
                  <a:pt x="5863" y="14954"/>
                </a:cubicBezTo>
                <a:lnTo>
                  <a:pt x="15737" y="14954"/>
                </a:lnTo>
                <a:cubicBezTo>
                  <a:pt x="17949" y="14954"/>
                  <a:pt x="19749" y="16569"/>
                  <a:pt x="19749" y="18554"/>
                </a:cubicBezTo>
                <a:lnTo>
                  <a:pt x="19749" y="20769"/>
                </a:lnTo>
                <a:cubicBezTo>
                  <a:pt x="19749" y="21228"/>
                  <a:pt x="20163" y="21600"/>
                  <a:pt x="20674" y="21600"/>
                </a:cubicBezTo>
                <a:cubicBezTo>
                  <a:pt x="21185" y="21600"/>
                  <a:pt x="21600" y="21228"/>
                  <a:pt x="21600" y="20769"/>
                </a:cubicBezTo>
                <a:lnTo>
                  <a:pt x="21600" y="18554"/>
                </a:lnTo>
                <a:cubicBezTo>
                  <a:pt x="21600" y="15653"/>
                  <a:pt x="18970" y="13292"/>
                  <a:pt x="15737" y="13292"/>
                </a:cubicBezTo>
                <a:lnTo>
                  <a:pt x="5863" y="13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149"/>
          <p:cNvSpPr/>
          <p:nvPr/>
        </p:nvSpPr>
        <p:spPr>
          <a:xfrm>
            <a:off x="3978477" y="3377695"/>
            <a:ext cx="120852" cy="134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7567" y="0"/>
                  <a:pt x="4937" y="2360"/>
                  <a:pt x="4937" y="5262"/>
                </a:cubicBezTo>
                <a:cubicBezTo>
                  <a:pt x="4937" y="8163"/>
                  <a:pt x="7567" y="10523"/>
                  <a:pt x="10800" y="10523"/>
                </a:cubicBezTo>
                <a:cubicBezTo>
                  <a:pt x="14033" y="10523"/>
                  <a:pt x="16663" y="8163"/>
                  <a:pt x="16663" y="5262"/>
                </a:cubicBezTo>
                <a:cubicBezTo>
                  <a:pt x="16663" y="2360"/>
                  <a:pt x="14033" y="0"/>
                  <a:pt x="10800" y="0"/>
                </a:cubicBezTo>
                <a:close/>
                <a:moveTo>
                  <a:pt x="10800" y="1662"/>
                </a:moveTo>
                <a:cubicBezTo>
                  <a:pt x="13012" y="1662"/>
                  <a:pt x="14811" y="3277"/>
                  <a:pt x="14811" y="5262"/>
                </a:cubicBezTo>
                <a:cubicBezTo>
                  <a:pt x="14811" y="7247"/>
                  <a:pt x="13012" y="8862"/>
                  <a:pt x="10800" y="8862"/>
                </a:cubicBezTo>
                <a:cubicBezTo>
                  <a:pt x="8588" y="8862"/>
                  <a:pt x="6789" y="7247"/>
                  <a:pt x="6789" y="5262"/>
                </a:cubicBezTo>
                <a:cubicBezTo>
                  <a:pt x="6789" y="3277"/>
                  <a:pt x="8588" y="1662"/>
                  <a:pt x="10800" y="1662"/>
                </a:cubicBezTo>
                <a:close/>
                <a:moveTo>
                  <a:pt x="5863" y="13292"/>
                </a:moveTo>
                <a:cubicBezTo>
                  <a:pt x="2630" y="13292"/>
                  <a:pt x="0" y="15653"/>
                  <a:pt x="0" y="18554"/>
                </a:cubicBezTo>
                <a:lnTo>
                  <a:pt x="0" y="20769"/>
                </a:lnTo>
                <a:cubicBezTo>
                  <a:pt x="0" y="21228"/>
                  <a:pt x="415" y="21600"/>
                  <a:pt x="926" y="21600"/>
                </a:cubicBezTo>
                <a:cubicBezTo>
                  <a:pt x="1437" y="21600"/>
                  <a:pt x="1851" y="21228"/>
                  <a:pt x="1851" y="20769"/>
                </a:cubicBezTo>
                <a:lnTo>
                  <a:pt x="1851" y="18554"/>
                </a:lnTo>
                <a:cubicBezTo>
                  <a:pt x="1851" y="16569"/>
                  <a:pt x="3651" y="14954"/>
                  <a:pt x="5863" y="14954"/>
                </a:cubicBezTo>
                <a:lnTo>
                  <a:pt x="15737" y="14954"/>
                </a:lnTo>
                <a:cubicBezTo>
                  <a:pt x="17949" y="14954"/>
                  <a:pt x="19749" y="16569"/>
                  <a:pt x="19749" y="18554"/>
                </a:cubicBezTo>
                <a:lnTo>
                  <a:pt x="19749" y="20769"/>
                </a:lnTo>
                <a:cubicBezTo>
                  <a:pt x="19749" y="21228"/>
                  <a:pt x="20163" y="21600"/>
                  <a:pt x="20674" y="21600"/>
                </a:cubicBezTo>
                <a:cubicBezTo>
                  <a:pt x="21185" y="21600"/>
                  <a:pt x="21600" y="21228"/>
                  <a:pt x="21600" y="20769"/>
                </a:cubicBezTo>
                <a:lnTo>
                  <a:pt x="21600" y="18554"/>
                </a:lnTo>
                <a:cubicBezTo>
                  <a:pt x="21600" y="15653"/>
                  <a:pt x="18970" y="13292"/>
                  <a:pt x="15737" y="13292"/>
                </a:cubicBezTo>
                <a:lnTo>
                  <a:pt x="5863" y="13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149"/>
          <p:cNvSpPr/>
          <p:nvPr/>
        </p:nvSpPr>
        <p:spPr>
          <a:xfrm>
            <a:off x="4664277" y="3377695"/>
            <a:ext cx="120852" cy="134622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0"/>
                </a:moveTo>
                <a:cubicBezTo>
                  <a:pt x="7567" y="0"/>
                  <a:pt x="4937" y="2360"/>
                  <a:pt x="4937" y="5262"/>
                </a:cubicBezTo>
                <a:cubicBezTo>
                  <a:pt x="4937" y="8163"/>
                  <a:pt x="7567" y="10523"/>
                  <a:pt x="10800" y="10523"/>
                </a:cubicBezTo>
                <a:cubicBezTo>
                  <a:pt x="14033" y="10523"/>
                  <a:pt x="16663" y="8163"/>
                  <a:pt x="16663" y="5262"/>
                </a:cubicBezTo>
                <a:cubicBezTo>
                  <a:pt x="16663" y="2360"/>
                  <a:pt x="14033" y="0"/>
                  <a:pt x="10800" y="0"/>
                </a:cubicBezTo>
                <a:close/>
                <a:moveTo>
                  <a:pt x="10800" y="1662"/>
                </a:moveTo>
                <a:cubicBezTo>
                  <a:pt x="13012" y="1662"/>
                  <a:pt x="14811" y="3277"/>
                  <a:pt x="14811" y="5262"/>
                </a:cubicBezTo>
                <a:cubicBezTo>
                  <a:pt x="14811" y="7247"/>
                  <a:pt x="13012" y="8862"/>
                  <a:pt x="10800" y="8862"/>
                </a:cubicBezTo>
                <a:cubicBezTo>
                  <a:pt x="8588" y="8862"/>
                  <a:pt x="6789" y="7247"/>
                  <a:pt x="6789" y="5262"/>
                </a:cubicBezTo>
                <a:cubicBezTo>
                  <a:pt x="6789" y="3277"/>
                  <a:pt x="8588" y="1662"/>
                  <a:pt x="10800" y="1662"/>
                </a:cubicBezTo>
                <a:close/>
                <a:moveTo>
                  <a:pt x="5863" y="13292"/>
                </a:moveTo>
                <a:cubicBezTo>
                  <a:pt x="2630" y="13292"/>
                  <a:pt x="0" y="15653"/>
                  <a:pt x="0" y="18554"/>
                </a:cubicBezTo>
                <a:lnTo>
                  <a:pt x="0" y="20769"/>
                </a:lnTo>
                <a:cubicBezTo>
                  <a:pt x="0" y="21228"/>
                  <a:pt x="415" y="21600"/>
                  <a:pt x="926" y="21600"/>
                </a:cubicBezTo>
                <a:cubicBezTo>
                  <a:pt x="1437" y="21600"/>
                  <a:pt x="1851" y="21228"/>
                  <a:pt x="1851" y="20769"/>
                </a:cubicBezTo>
                <a:lnTo>
                  <a:pt x="1851" y="18554"/>
                </a:lnTo>
                <a:cubicBezTo>
                  <a:pt x="1851" y="16569"/>
                  <a:pt x="3651" y="14954"/>
                  <a:pt x="5863" y="14954"/>
                </a:cubicBezTo>
                <a:lnTo>
                  <a:pt x="15737" y="14954"/>
                </a:lnTo>
                <a:cubicBezTo>
                  <a:pt x="17949" y="14954"/>
                  <a:pt x="19749" y="16569"/>
                  <a:pt x="19749" y="18554"/>
                </a:cubicBezTo>
                <a:lnTo>
                  <a:pt x="19749" y="20769"/>
                </a:lnTo>
                <a:cubicBezTo>
                  <a:pt x="19749" y="21228"/>
                  <a:pt x="20163" y="21600"/>
                  <a:pt x="20674" y="21600"/>
                </a:cubicBezTo>
                <a:cubicBezTo>
                  <a:pt x="21185" y="21600"/>
                  <a:pt x="21600" y="21228"/>
                  <a:pt x="21600" y="20769"/>
                </a:cubicBezTo>
                <a:lnTo>
                  <a:pt x="21600" y="18554"/>
                </a:lnTo>
                <a:cubicBezTo>
                  <a:pt x="21600" y="15653"/>
                  <a:pt x="18970" y="13292"/>
                  <a:pt x="15737" y="13292"/>
                </a:cubicBezTo>
                <a:lnTo>
                  <a:pt x="5863" y="13292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149"/>
          <p:cNvSpPr/>
          <p:nvPr/>
        </p:nvSpPr>
        <p:spPr>
          <a:xfrm>
            <a:off x="1263599" y="3520440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20565" y="349"/>
                </a:moveTo>
                <a:cubicBezTo>
                  <a:pt x="19738" y="-117"/>
                  <a:pt x="18397" y="-117"/>
                  <a:pt x="17570" y="349"/>
                </a:cubicBezTo>
                <a:lnTo>
                  <a:pt x="621" y="9897"/>
                </a:lnTo>
                <a:cubicBezTo>
                  <a:pt x="-207" y="10364"/>
                  <a:pt x="-207" y="11119"/>
                  <a:pt x="621" y="11585"/>
                </a:cubicBezTo>
                <a:lnTo>
                  <a:pt x="17570" y="21133"/>
                </a:lnTo>
                <a:cubicBezTo>
                  <a:pt x="17983" y="21366"/>
                  <a:pt x="18525" y="21483"/>
                  <a:pt x="19067" y="21483"/>
                </a:cubicBezTo>
                <a:cubicBezTo>
                  <a:pt x="19610" y="21483"/>
                  <a:pt x="20152" y="21366"/>
                  <a:pt x="20565" y="21133"/>
                </a:cubicBezTo>
                <a:cubicBezTo>
                  <a:pt x="21393" y="20667"/>
                  <a:pt x="21393" y="19912"/>
                  <a:pt x="20565" y="19446"/>
                </a:cubicBezTo>
                <a:lnTo>
                  <a:pt x="5114" y="10741"/>
                </a:lnTo>
                <a:lnTo>
                  <a:pt x="20565" y="2037"/>
                </a:lnTo>
                <a:cubicBezTo>
                  <a:pt x="21393" y="1571"/>
                  <a:pt x="21393" y="815"/>
                  <a:pt x="20565" y="34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149"/>
          <p:cNvSpPr/>
          <p:nvPr/>
        </p:nvSpPr>
        <p:spPr>
          <a:xfrm>
            <a:off x="1276650" y="3401568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621" y="21133"/>
                </a:moveTo>
                <a:cubicBezTo>
                  <a:pt x="1034" y="21366"/>
                  <a:pt x="1576" y="21483"/>
                  <a:pt x="2119" y="21483"/>
                </a:cubicBezTo>
                <a:cubicBezTo>
                  <a:pt x="2661" y="21483"/>
                  <a:pt x="3203" y="21366"/>
                  <a:pt x="3616" y="21133"/>
                </a:cubicBezTo>
                <a:lnTo>
                  <a:pt x="20565" y="11585"/>
                </a:lnTo>
                <a:cubicBezTo>
                  <a:pt x="21393" y="11119"/>
                  <a:pt x="21393" y="10364"/>
                  <a:pt x="20565" y="9897"/>
                </a:cubicBezTo>
                <a:lnTo>
                  <a:pt x="3616" y="349"/>
                </a:lnTo>
                <a:cubicBezTo>
                  <a:pt x="2789" y="-117"/>
                  <a:pt x="1448" y="-117"/>
                  <a:pt x="621" y="349"/>
                </a:cubicBezTo>
                <a:cubicBezTo>
                  <a:pt x="-207" y="815"/>
                  <a:pt x="-207" y="1571"/>
                  <a:pt x="621" y="2037"/>
                </a:cubicBezTo>
                <a:lnTo>
                  <a:pt x="16072" y="10741"/>
                </a:lnTo>
                <a:lnTo>
                  <a:pt x="621" y="19446"/>
                </a:lnTo>
                <a:cubicBezTo>
                  <a:pt x="-207" y="19912"/>
                  <a:pt x="-207" y="20667"/>
                  <a:pt x="621" y="21133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149"/>
          <p:cNvSpPr/>
          <p:nvPr/>
        </p:nvSpPr>
        <p:spPr>
          <a:xfrm>
            <a:off x="2101799" y="3520440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20565" y="349"/>
                </a:moveTo>
                <a:cubicBezTo>
                  <a:pt x="19738" y="-117"/>
                  <a:pt x="18397" y="-117"/>
                  <a:pt x="17570" y="349"/>
                </a:cubicBezTo>
                <a:lnTo>
                  <a:pt x="621" y="9897"/>
                </a:lnTo>
                <a:cubicBezTo>
                  <a:pt x="-207" y="10364"/>
                  <a:pt x="-207" y="11119"/>
                  <a:pt x="621" y="11585"/>
                </a:cubicBezTo>
                <a:lnTo>
                  <a:pt x="17570" y="21133"/>
                </a:lnTo>
                <a:cubicBezTo>
                  <a:pt x="17983" y="21366"/>
                  <a:pt x="18525" y="21483"/>
                  <a:pt x="19067" y="21483"/>
                </a:cubicBezTo>
                <a:cubicBezTo>
                  <a:pt x="19610" y="21483"/>
                  <a:pt x="20152" y="21366"/>
                  <a:pt x="20565" y="21133"/>
                </a:cubicBezTo>
                <a:cubicBezTo>
                  <a:pt x="21393" y="20667"/>
                  <a:pt x="21393" y="19912"/>
                  <a:pt x="20565" y="19446"/>
                </a:cubicBezTo>
                <a:lnTo>
                  <a:pt x="5114" y="10741"/>
                </a:lnTo>
                <a:lnTo>
                  <a:pt x="20565" y="2037"/>
                </a:lnTo>
                <a:cubicBezTo>
                  <a:pt x="21393" y="1571"/>
                  <a:pt x="21393" y="815"/>
                  <a:pt x="20565" y="34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149"/>
          <p:cNvSpPr/>
          <p:nvPr/>
        </p:nvSpPr>
        <p:spPr>
          <a:xfrm>
            <a:off x="2863799" y="3520440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20565" y="349"/>
                </a:moveTo>
                <a:cubicBezTo>
                  <a:pt x="19738" y="-117"/>
                  <a:pt x="18397" y="-117"/>
                  <a:pt x="17570" y="349"/>
                </a:cubicBezTo>
                <a:lnTo>
                  <a:pt x="621" y="9897"/>
                </a:lnTo>
                <a:cubicBezTo>
                  <a:pt x="-207" y="10364"/>
                  <a:pt x="-207" y="11119"/>
                  <a:pt x="621" y="11585"/>
                </a:cubicBezTo>
                <a:lnTo>
                  <a:pt x="17570" y="21133"/>
                </a:lnTo>
                <a:cubicBezTo>
                  <a:pt x="17983" y="21366"/>
                  <a:pt x="18525" y="21483"/>
                  <a:pt x="19067" y="21483"/>
                </a:cubicBezTo>
                <a:cubicBezTo>
                  <a:pt x="19610" y="21483"/>
                  <a:pt x="20152" y="21366"/>
                  <a:pt x="20565" y="21133"/>
                </a:cubicBezTo>
                <a:cubicBezTo>
                  <a:pt x="21393" y="20667"/>
                  <a:pt x="21393" y="19912"/>
                  <a:pt x="20565" y="19446"/>
                </a:cubicBezTo>
                <a:lnTo>
                  <a:pt x="5114" y="10741"/>
                </a:lnTo>
                <a:lnTo>
                  <a:pt x="20565" y="2037"/>
                </a:lnTo>
                <a:cubicBezTo>
                  <a:pt x="21393" y="1571"/>
                  <a:pt x="21393" y="815"/>
                  <a:pt x="20565" y="34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149"/>
          <p:cNvSpPr/>
          <p:nvPr/>
        </p:nvSpPr>
        <p:spPr>
          <a:xfrm>
            <a:off x="3625799" y="3520440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20565" y="349"/>
                </a:moveTo>
                <a:cubicBezTo>
                  <a:pt x="19738" y="-117"/>
                  <a:pt x="18397" y="-117"/>
                  <a:pt x="17570" y="349"/>
                </a:cubicBezTo>
                <a:lnTo>
                  <a:pt x="621" y="9897"/>
                </a:lnTo>
                <a:cubicBezTo>
                  <a:pt x="-207" y="10364"/>
                  <a:pt x="-207" y="11119"/>
                  <a:pt x="621" y="11585"/>
                </a:cubicBezTo>
                <a:lnTo>
                  <a:pt x="17570" y="21133"/>
                </a:lnTo>
                <a:cubicBezTo>
                  <a:pt x="17983" y="21366"/>
                  <a:pt x="18525" y="21483"/>
                  <a:pt x="19067" y="21483"/>
                </a:cubicBezTo>
                <a:cubicBezTo>
                  <a:pt x="19610" y="21483"/>
                  <a:pt x="20152" y="21366"/>
                  <a:pt x="20565" y="21133"/>
                </a:cubicBezTo>
                <a:cubicBezTo>
                  <a:pt x="21393" y="20667"/>
                  <a:pt x="21393" y="19912"/>
                  <a:pt x="20565" y="19446"/>
                </a:cubicBezTo>
                <a:lnTo>
                  <a:pt x="5114" y="10741"/>
                </a:lnTo>
                <a:lnTo>
                  <a:pt x="20565" y="2037"/>
                </a:lnTo>
                <a:cubicBezTo>
                  <a:pt x="21393" y="1571"/>
                  <a:pt x="21393" y="815"/>
                  <a:pt x="20565" y="34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149"/>
          <p:cNvSpPr/>
          <p:nvPr/>
        </p:nvSpPr>
        <p:spPr>
          <a:xfrm>
            <a:off x="4387799" y="3520440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20565" y="349"/>
                </a:moveTo>
                <a:cubicBezTo>
                  <a:pt x="19738" y="-117"/>
                  <a:pt x="18397" y="-117"/>
                  <a:pt x="17570" y="349"/>
                </a:cubicBezTo>
                <a:lnTo>
                  <a:pt x="621" y="9897"/>
                </a:lnTo>
                <a:cubicBezTo>
                  <a:pt x="-207" y="10364"/>
                  <a:pt x="-207" y="11119"/>
                  <a:pt x="621" y="11585"/>
                </a:cubicBezTo>
                <a:lnTo>
                  <a:pt x="17570" y="21133"/>
                </a:lnTo>
                <a:cubicBezTo>
                  <a:pt x="17983" y="21366"/>
                  <a:pt x="18525" y="21483"/>
                  <a:pt x="19067" y="21483"/>
                </a:cubicBezTo>
                <a:cubicBezTo>
                  <a:pt x="19610" y="21483"/>
                  <a:pt x="20152" y="21366"/>
                  <a:pt x="20565" y="21133"/>
                </a:cubicBezTo>
                <a:cubicBezTo>
                  <a:pt x="21393" y="20667"/>
                  <a:pt x="21393" y="19912"/>
                  <a:pt x="20565" y="19446"/>
                </a:cubicBezTo>
                <a:lnTo>
                  <a:pt x="5114" y="10741"/>
                </a:lnTo>
                <a:lnTo>
                  <a:pt x="20565" y="2037"/>
                </a:lnTo>
                <a:cubicBezTo>
                  <a:pt x="21393" y="1571"/>
                  <a:pt x="21393" y="815"/>
                  <a:pt x="20565" y="349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149"/>
          <p:cNvSpPr/>
          <p:nvPr/>
        </p:nvSpPr>
        <p:spPr>
          <a:xfrm>
            <a:off x="2114850" y="3401568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621" y="21133"/>
                </a:moveTo>
                <a:cubicBezTo>
                  <a:pt x="1034" y="21366"/>
                  <a:pt x="1576" y="21483"/>
                  <a:pt x="2119" y="21483"/>
                </a:cubicBezTo>
                <a:cubicBezTo>
                  <a:pt x="2661" y="21483"/>
                  <a:pt x="3203" y="21366"/>
                  <a:pt x="3616" y="21133"/>
                </a:cubicBezTo>
                <a:lnTo>
                  <a:pt x="20565" y="11585"/>
                </a:lnTo>
                <a:cubicBezTo>
                  <a:pt x="21393" y="11119"/>
                  <a:pt x="21393" y="10364"/>
                  <a:pt x="20565" y="9897"/>
                </a:cubicBezTo>
                <a:lnTo>
                  <a:pt x="3616" y="349"/>
                </a:lnTo>
                <a:cubicBezTo>
                  <a:pt x="2789" y="-117"/>
                  <a:pt x="1448" y="-117"/>
                  <a:pt x="621" y="349"/>
                </a:cubicBezTo>
                <a:cubicBezTo>
                  <a:pt x="-207" y="815"/>
                  <a:pt x="-207" y="1571"/>
                  <a:pt x="621" y="2037"/>
                </a:cubicBezTo>
                <a:lnTo>
                  <a:pt x="16072" y="10741"/>
                </a:lnTo>
                <a:lnTo>
                  <a:pt x="621" y="19446"/>
                </a:lnTo>
                <a:cubicBezTo>
                  <a:pt x="-207" y="19912"/>
                  <a:pt x="-207" y="20667"/>
                  <a:pt x="621" y="21133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149"/>
          <p:cNvSpPr/>
          <p:nvPr/>
        </p:nvSpPr>
        <p:spPr>
          <a:xfrm>
            <a:off x="2876850" y="3401568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621" y="21133"/>
                </a:moveTo>
                <a:cubicBezTo>
                  <a:pt x="1034" y="21366"/>
                  <a:pt x="1576" y="21483"/>
                  <a:pt x="2119" y="21483"/>
                </a:cubicBezTo>
                <a:cubicBezTo>
                  <a:pt x="2661" y="21483"/>
                  <a:pt x="3203" y="21366"/>
                  <a:pt x="3616" y="21133"/>
                </a:cubicBezTo>
                <a:lnTo>
                  <a:pt x="20565" y="11585"/>
                </a:lnTo>
                <a:cubicBezTo>
                  <a:pt x="21393" y="11119"/>
                  <a:pt x="21393" y="10364"/>
                  <a:pt x="20565" y="9897"/>
                </a:cubicBezTo>
                <a:lnTo>
                  <a:pt x="3616" y="349"/>
                </a:lnTo>
                <a:cubicBezTo>
                  <a:pt x="2789" y="-117"/>
                  <a:pt x="1448" y="-117"/>
                  <a:pt x="621" y="349"/>
                </a:cubicBezTo>
                <a:cubicBezTo>
                  <a:pt x="-207" y="815"/>
                  <a:pt x="-207" y="1571"/>
                  <a:pt x="621" y="2037"/>
                </a:cubicBezTo>
                <a:lnTo>
                  <a:pt x="16072" y="10741"/>
                </a:lnTo>
                <a:lnTo>
                  <a:pt x="621" y="19446"/>
                </a:lnTo>
                <a:cubicBezTo>
                  <a:pt x="-207" y="19912"/>
                  <a:pt x="-207" y="20667"/>
                  <a:pt x="621" y="21133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149"/>
          <p:cNvSpPr/>
          <p:nvPr/>
        </p:nvSpPr>
        <p:spPr>
          <a:xfrm>
            <a:off x="3638850" y="3401568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621" y="21133"/>
                </a:moveTo>
                <a:cubicBezTo>
                  <a:pt x="1034" y="21366"/>
                  <a:pt x="1576" y="21483"/>
                  <a:pt x="2119" y="21483"/>
                </a:cubicBezTo>
                <a:cubicBezTo>
                  <a:pt x="2661" y="21483"/>
                  <a:pt x="3203" y="21366"/>
                  <a:pt x="3616" y="21133"/>
                </a:cubicBezTo>
                <a:lnTo>
                  <a:pt x="20565" y="11585"/>
                </a:lnTo>
                <a:cubicBezTo>
                  <a:pt x="21393" y="11119"/>
                  <a:pt x="21393" y="10364"/>
                  <a:pt x="20565" y="9897"/>
                </a:cubicBezTo>
                <a:lnTo>
                  <a:pt x="3616" y="349"/>
                </a:lnTo>
                <a:cubicBezTo>
                  <a:pt x="2789" y="-117"/>
                  <a:pt x="1448" y="-117"/>
                  <a:pt x="621" y="349"/>
                </a:cubicBezTo>
                <a:cubicBezTo>
                  <a:pt x="-207" y="815"/>
                  <a:pt x="-207" y="1571"/>
                  <a:pt x="621" y="2037"/>
                </a:cubicBezTo>
                <a:lnTo>
                  <a:pt x="16072" y="10741"/>
                </a:lnTo>
                <a:lnTo>
                  <a:pt x="621" y="19446"/>
                </a:lnTo>
                <a:cubicBezTo>
                  <a:pt x="-207" y="19912"/>
                  <a:pt x="-207" y="20667"/>
                  <a:pt x="621" y="21133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149"/>
          <p:cNvSpPr/>
          <p:nvPr/>
        </p:nvSpPr>
        <p:spPr>
          <a:xfrm>
            <a:off x="4400850" y="3401568"/>
            <a:ext cx="31037" cy="46994"/>
          </a:xfrm>
          <a:custGeom>
            <a:avLst/>
            <a:gdLst/>
            <a:ahLst/>
            <a:cxnLst/>
            <a:rect l="l" t="t" r="r" b="b"/>
            <a:pathLst>
              <a:path w="21186" h="21483" extrusionOk="0">
                <a:moveTo>
                  <a:pt x="621" y="21133"/>
                </a:moveTo>
                <a:cubicBezTo>
                  <a:pt x="1034" y="21366"/>
                  <a:pt x="1576" y="21483"/>
                  <a:pt x="2119" y="21483"/>
                </a:cubicBezTo>
                <a:cubicBezTo>
                  <a:pt x="2661" y="21483"/>
                  <a:pt x="3203" y="21366"/>
                  <a:pt x="3616" y="21133"/>
                </a:cubicBezTo>
                <a:lnTo>
                  <a:pt x="20565" y="11585"/>
                </a:lnTo>
                <a:cubicBezTo>
                  <a:pt x="21393" y="11119"/>
                  <a:pt x="21393" y="10364"/>
                  <a:pt x="20565" y="9897"/>
                </a:cubicBezTo>
                <a:lnTo>
                  <a:pt x="3616" y="349"/>
                </a:lnTo>
                <a:cubicBezTo>
                  <a:pt x="2789" y="-117"/>
                  <a:pt x="1448" y="-117"/>
                  <a:pt x="621" y="349"/>
                </a:cubicBezTo>
                <a:cubicBezTo>
                  <a:pt x="-207" y="815"/>
                  <a:pt x="-207" y="1571"/>
                  <a:pt x="621" y="2037"/>
                </a:cubicBezTo>
                <a:lnTo>
                  <a:pt x="16072" y="10741"/>
                </a:lnTo>
                <a:lnTo>
                  <a:pt x="621" y="19446"/>
                </a:lnTo>
                <a:cubicBezTo>
                  <a:pt x="-207" y="19912"/>
                  <a:pt x="-207" y="20667"/>
                  <a:pt x="621" y="21133"/>
                </a:cubicBezTo>
                <a:close/>
              </a:path>
            </a:pathLst>
          </a:custGeom>
          <a:solidFill>
            <a:srgbClr val="999999"/>
          </a:solidFill>
          <a:ln>
            <a:noFill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6" name="Google Shape;836;p149"/>
          <p:cNvCxnSpPr/>
          <p:nvPr/>
        </p:nvCxnSpPr>
        <p:spPr>
          <a:xfrm>
            <a:off x="2505456" y="2162354"/>
            <a:ext cx="0" cy="18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37" name="Google Shape;837;p149"/>
          <p:cNvCxnSpPr/>
          <p:nvPr/>
        </p:nvCxnSpPr>
        <p:spPr>
          <a:xfrm>
            <a:off x="3182112" y="2162354"/>
            <a:ext cx="0" cy="18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38" name="Google Shape;838;p149"/>
          <p:cNvCxnSpPr/>
          <p:nvPr/>
        </p:nvCxnSpPr>
        <p:spPr>
          <a:xfrm>
            <a:off x="4023360" y="2162354"/>
            <a:ext cx="0" cy="18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39" name="Google Shape;839;p149"/>
          <p:cNvCxnSpPr/>
          <p:nvPr/>
        </p:nvCxnSpPr>
        <p:spPr>
          <a:xfrm>
            <a:off x="4709160" y="2162354"/>
            <a:ext cx="0" cy="18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40" name="Google Shape;840;p149"/>
          <p:cNvCxnSpPr/>
          <p:nvPr/>
        </p:nvCxnSpPr>
        <p:spPr>
          <a:xfrm flipH="1">
            <a:off x="4772550" y="2419350"/>
            <a:ext cx="351900" cy="3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pic>
        <p:nvPicPr>
          <p:cNvPr id="841" name="Google Shape;841;p149"/>
          <p:cNvPicPr preferRelativeResize="0"/>
          <p:nvPr/>
        </p:nvPicPr>
        <p:blipFill rotWithShape="1">
          <a:blip r:embed="rId3">
            <a:alphaModFix/>
          </a:blip>
          <a:srcRect l="23173" t="26692" r="23184" b="38945"/>
          <a:stretch/>
        </p:blipFill>
        <p:spPr>
          <a:xfrm>
            <a:off x="5072175" y="2347925"/>
            <a:ext cx="134625" cy="157199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49"/>
          <p:cNvSpPr/>
          <p:nvPr/>
        </p:nvSpPr>
        <p:spPr>
          <a:xfrm>
            <a:off x="2545125" y="2477975"/>
            <a:ext cx="86400" cy="973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2" y="11805"/>
                </a:moveTo>
                <a:cubicBezTo>
                  <a:pt x="1662" y="11112"/>
                  <a:pt x="2282" y="10549"/>
                  <a:pt x="3046" y="10549"/>
                </a:cubicBezTo>
                <a:lnTo>
                  <a:pt x="18554" y="10549"/>
                </a:lnTo>
                <a:cubicBezTo>
                  <a:pt x="19318" y="10549"/>
                  <a:pt x="19938" y="11112"/>
                  <a:pt x="19938" y="11805"/>
                </a:cubicBezTo>
                <a:lnTo>
                  <a:pt x="19938" y="18837"/>
                </a:lnTo>
                <a:cubicBezTo>
                  <a:pt x="19938" y="19530"/>
                  <a:pt x="19318" y="20093"/>
                  <a:pt x="18554" y="20093"/>
                </a:cubicBezTo>
                <a:lnTo>
                  <a:pt x="3046" y="20093"/>
                </a:lnTo>
                <a:cubicBezTo>
                  <a:pt x="2282" y="20093"/>
                  <a:pt x="1662" y="19530"/>
                  <a:pt x="1662" y="18837"/>
                </a:cubicBezTo>
                <a:cubicBezTo>
                  <a:pt x="1662" y="18837"/>
                  <a:pt x="1662" y="11805"/>
                  <a:pt x="1662" y="11805"/>
                </a:cubicBezTo>
                <a:close/>
                <a:moveTo>
                  <a:pt x="6092" y="5777"/>
                </a:moveTo>
                <a:cubicBezTo>
                  <a:pt x="6092" y="3423"/>
                  <a:pt x="8204" y="1507"/>
                  <a:pt x="10800" y="1507"/>
                </a:cubicBezTo>
                <a:cubicBezTo>
                  <a:pt x="13396" y="1507"/>
                  <a:pt x="15508" y="3423"/>
                  <a:pt x="15508" y="5777"/>
                </a:cubicBezTo>
                <a:lnTo>
                  <a:pt x="15508" y="9042"/>
                </a:lnTo>
                <a:lnTo>
                  <a:pt x="6092" y="9042"/>
                </a:lnTo>
                <a:cubicBezTo>
                  <a:pt x="6092" y="9042"/>
                  <a:pt x="6092" y="5777"/>
                  <a:pt x="6092" y="5777"/>
                </a:cubicBezTo>
                <a:close/>
                <a:moveTo>
                  <a:pt x="3046" y="21600"/>
                </a:moveTo>
                <a:lnTo>
                  <a:pt x="18554" y="21600"/>
                </a:lnTo>
                <a:cubicBezTo>
                  <a:pt x="20234" y="21600"/>
                  <a:pt x="21600" y="20361"/>
                  <a:pt x="21600" y="18837"/>
                </a:cubicBezTo>
                <a:lnTo>
                  <a:pt x="21600" y="11805"/>
                </a:lnTo>
                <a:cubicBezTo>
                  <a:pt x="21600" y="10281"/>
                  <a:pt x="20234" y="9042"/>
                  <a:pt x="18554" y="9042"/>
                </a:cubicBezTo>
                <a:lnTo>
                  <a:pt x="17169" y="9042"/>
                </a:lnTo>
                <a:lnTo>
                  <a:pt x="17169" y="5777"/>
                </a:lnTo>
                <a:cubicBezTo>
                  <a:pt x="17169" y="2592"/>
                  <a:pt x="14312" y="0"/>
                  <a:pt x="10800" y="0"/>
                </a:cubicBezTo>
                <a:cubicBezTo>
                  <a:pt x="7288" y="0"/>
                  <a:pt x="4431" y="2592"/>
                  <a:pt x="4431" y="5777"/>
                </a:cubicBezTo>
                <a:lnTo>
                  <a:pt x="4431" y="9042"/>
                </a:lnTo>
                <a:lnTo>
                  <a:pt x="3046" y="9042"/>
                </a:lnTo>
                <a:cubicBezTo>
                  <a:pt x="1366" y="9042"/>
                  <a:pt x="0" y="10281"/>
                  <a:pt x="0" y="11805"/>
                </a:cubicBezTo>
                <a:lnTo>
                  <a:pt x="0" y="18837"/>
                </a:lnTo>
                <a:cubicBezTo>
                  <a:pt x="0" y="20361"/>
                  <a:pt x="1366" y="21600"/>
                  <a:pt x="3046" y="21600"/>
                </a:cubicBezTo>
                <a:close/>
              </a:path>
            </a:pathLst>
          </a:cu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149"/>
          <p:cNvSpPr/>
          <p:nvPr/>
        </p:nvSpPr>
        <p:spPr>
          <a:xfrm>
            <a:off x="3230925" y="2477975"/>
            <a:ext cx="86400" cy="973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2" y="11805"/>
                </a:moveTo>
                <a:cubicBezTo>
                  <a:pt x="1662" y="11112"/>
                  <a:pt x="2282" y="10549"/>
                  <a:pt x="3046" y="10549"/>
                </a:cubicBezTo>
                <a:lnTo>
                  <a:pt x="18554" y="10549"/>
                </a:lnTo>
                <a:cubicBezTo>
                  <a:pt x="19318" y="10549"/>
                  <a:pt x="19938" y="11112"/>
                  <a:pt x="19938" y="11805"/>
                </a:cubicBezTo>
                <a:lnTo>
                  <a:pt x="19938" y="18837"/>
                </a:lnTo>
                <a:cubicBezTo>
                  <a:pt x="19938" y="19530"/>
                  <a:pt x="19318" y="20093"/>
                  <a:pt x="18554" y="20093"/>
                </a:cubicBezTo>
                <a:lnTo>
                  <a:pt x="3046" y="20093"/>
                </a:lnTo>
                <a:cubicBezTo>
                  <a:pt x="2282" y="20093"/>
                  <a:pt x="1662" y="19530"/>
                  <a:pt x="1662" y="18837"/>
                </a:cubicBezTo>
                <a:cubicBezTo>
                  <a:pt x="1662" y="18837"/>
                  <a:pt x="1662" y="11805"/>
                  <a:pt x="1662" y="11805"/>
                </a:cubicBezTo>
                <a:close/>
                <a:moveTo>
                  <a:pt x="6092" y="5777"/>
                </a:moveTo>
                <a:cubicBezTo>
                  <a:pt x="6092" y="3423"/>
                  <a:pt x="8204" y="1507"/>
                  <a:pt x="10800" y="1507"/>
                </a:cubicBezTo>
                <a:cubicBezTo>
                  <a:pt x="13396" y="1507"/>
                  <a:pt x="15508" y="3423"/>
                  <a:pt x="15508" y="5777"/>
                </a:cubicBezTo>
                <a:lnTo>
                  <a:pt x="15508" y="9042"/>
                </a:lnTo>
                <a:lnTo>
                  <a:pt x="6092" y="9042"/>
                </a:lnTo>
                <a:cubicBezTo>
                  <a:pt x="6092" y="9042"/>
                  <a:pt x="6092" y="5777"/>
                  <a:pt x="6092" y="5777"/>
                </a:cubicBezTo>
                <a:close/>
                <a:moveTo>
                  <a:pt x="3046" y="21600"/>
                </a:moveTo>
                <a:lnTo>
                  <a:pt x="18554" y="21600"/>
                </a:lnTo>
                <a:cubicBezTo>
                  <a:pt x="20234" y="21600"/>
                  <a:pt x="21600" y="20361"/>
                  <a:pt x="21600" y="18837"/>
                </a:cubicBezTo>
                <a:lnTo>
                  <a:pt x="21600" y="11805"/>
                </a:lnTo>
                <a:cubicBezTo>
                  <a:pt x="21600" y="10281"/>
                  <a:pt x="20234" y="9042"/>
                  <a:pt x="18554" y="9042"/>
                </a:cubicBezTo>
                <a:lnTo>
                  <a:pt x="17169" y="9042"/>
                </a:lnTo>
                <a:lnTo>
                  <a:pt x="17169" y="5777"/>
                </a:lnTo>
                <a:cubicBezTo>
                  <a:pt x="17169" y="2592"/>
                  <a:pt x="14312" y="0"/>
                  <a:pt x="10800" y="0"/>
                </a:cubicBezTo>
                <a:cubicBezTo>
                  <a:pt x="7288" y="0"/>
                  <a:pt x="4431" y="2592"/>
                  <a:pt x="4431" y="5777"/>
                </a:cubicBezTo>
                <a:lnTo>
                  <a:pt x="4431" y="9042"/>
                </a:lnTo>
                <a:lnTo>
                  <a:pt x="3046" y="9042"/>
                </a:lnTo>
                <a:cubicBezTo>
                  <a:pt x="1366" y="9042"/>
                  <a:pt x="0" y="10281"/>
                  <a:pt x="0" y="11805"/>
                </a:cubicBezTo>
                <a:lnTo>
                  <a:pt x="0" y="18837"/>
                </a:lnTo>
                <a:cubicBezTo>
                  <a:pt x="0" y="20361"/>
                  <a:pt x="1366" y="21600"/>
                  <a:pt x="3046" y="21600"/>
                </a:cubicBezTo>
                <a:close/>
              </a:path>
            </a:pathLst>
          </a:cu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149"/>
          <p:cNvSpPr/>
          <p:nvPr/>
        </p:nvSpPr>
        <p:spPr>
          <a:xfrm>
            <a:off x="4069125" y="2477975"/>
            <a:ext cx="86400" cy="973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2" y="11805"/>
                </a:moveTo>
                <a:cubicBezTo>
                  <a:pt x="1662" y="11112"/>
                  <a:pt x="2282" y="10549"/>
                  <a:pt x="3046" y="10549"/>
                </a:cubicBezTo>
                <a:lnTo>
                  <a:pt x="18554" y="10549"/>
                </a:lnTo>
                <a:cubicBezTo>
                  <a:pt x="19318" y="10549"/>
                  <a:pt x="19938" y="11112"/>
                  <a:pt x="19938" y="11805"/>
                </a:cubicBezTo>
                <a:lnTo>
                  <a:pt x="19938" y="18837"/>
                </a:lnTo>
                <a:cubicBezTo>
                  <a:pt x="19938" y="19530"/>
                  <a:pt x="19318" y="20093"/>
                  <a:pt x="18554" y="20093"/>
                </a:cubicBezTo>
                <a:lnTo>
                  <a:pt x="3046" y="20093"/>
                </a:lnTo>
                <a:cubicBezTo>
                  <a:pt x="2282" y="20093"/>
                  <a:pt x="1662" y="19530"/>
                  <a:pt x="1662" y="18837"/>
                </a:cubicBezTo>
                <a:cubicBezTo>
                  <a:pt x="1662" y="18837"/>
                  <a:pt x="1662" y="11805"/>
                  <a:pt x="1662" y="11805"/>
                </a:cubicBezTo>
                <a:close/>
                <a:moveTo>
                  <a:pt x="6092" y="5777"/>
                </a:moveTo>
                <a:cubicBezTo>
                  <a:pt x="6092" y="3423"/>
                  <a:pt x="8204" y="1507"/>
                  <a:pt x="10800" y="1507"/>
                </a:cubicBezTo>
                <a:cubicBezTo>
                  <a:pt x="13396" y="1507"/>
                  <a:pt x="15508" y="3423"/>
                  <a:pt x="15508" y="5777"/>
                </a:cubicBezTo>
                <a:lnTo>
                  <a:pt x="15508" y="9042"/>
                </a:lnTo>
                <a:lnTo>
                  <a:pt x="6092" y="9042"/>
                </a:lnTo>
                <a:cubicBezTo>
                  <a:pt x="6092" y="9042"/>
                  <a:pt x="6092" y="5777"/>
                  <a:pt x="6092" y="5777"/>
                </a:cubicBezTo>
                <a:close/>
                <a:moveTo>
                  <a:pt x="3046" y="21600"/>
                </a:moveTo>
                <a:lnTo>
                  <a:pt x="18554" y="21600"/>
                </a:lnTo>
                <a:cubicBezTo>
                  <a:pt x="20234" y="21600"/>
                  <a:pt x="21600" y="20361"/>
                  <a:pt x="21600" y="18837"/>
                </a:cubicBezTo>
                <a:lnTo>
                  <a:pt x="21600" y="11805"/>
                </a:lnTo>
                <a:cubicBezTo>
                  <a:pt x="21600" y="10281"/>
                  <a:pt x="20234" y="9042"/>
                  <a:pt x="18554" y="9042"/>
                </a:cubicBezTo>
                <a:lnTo>
                  <a:pt x="17169" y="9042"/>
                </a:lnTo>
                <a:lnTo>
                  <a:pt x="17169" y="5777"/>
                </a:lnTo>
                <a:cubicBezTo>
                  <a:pt x="17169" y="2592"/>
                  <a:pt x="14312" y="0"/>
                  <a:pt x="10800" y="0"/>
                </a:cubicBezTo>
                <a:cubicBezTo>
                  <a:pt x="7288" y="0"/>
                  <a:pt x="4431" y="2592"/>
                  <a:pt x="4431" y="5777"/>
                </a:cubicBezTo>
                <a:lnTo>
                  <a:pt x="4431" y="9042"/>
                </a:lnTo>
                <a:lnTo>
                  <a:pt x="3046" y="9042"/>
                </a:lnTo>
                <a:cubicBezTo>
                  <a:pt x="1366" y="9042"/>
                  <a:pt x="0" y="10281"/>
                  <a:pt x="0" y="11805"/>
                </a:cubicBezTo>
                <a:lnTo>
                  <a:pt x="0" y="18837"/>
                </a:lnTo>
                <a:cubicBezTo>
                  <a:pt x="0" y="20361"/>
                  <a:pt x="1366" y="21600"/>
                  <a:pt x="3046" y="21600"/>
                </a:cubicBezTo>
                <a:close/>
              </a:path>
            </a:pathLst>
          </a:cu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149"/>
          <p:cNvSpPr/>
          <p:nvPr/>
        </p:nvSpPr>
        <p:spPr>
          <a:xfrm>
            <a:off x="4754925" y="2477975"/>
            <a:ext cx="86400" cy="9730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662" y="11805"/>
                </a:moveTo>
                <a:cubicBezTo>
                  <a:pt x="1662" y="11112"/>
                  <a:pt x="2282" y="10549"/>
                  <a:pt x="3046" y="10549"/>
                </a:cubicBezTo>
                <a:lnTo>
                  <a:pt x="18554" y="10549"/>
                </a:lnTo>
                <a:cubicBezTo>
                  <a:pt x="19318" y="10549"/>
                  <a:pt x="19938" y="11112"/>
                  <a:pt x="19938" y="11805"/>
                </a:cubicBezTo>
                <a:lnTo>
                  <a:pt x="19938" y="18837"/>
                </a:lnTo>
                <a:cubicBezTo>
                  <a:pt x="19938" y="19530"/>
                  <a:pt x="19318" y="20093"/>
                  <a:pt x="18554" y="20093"/>
                </a:cubicBezTo>
                <a:lnTo>
                  <a:pt x="3046" y="20093"/>
                </a:lnTo>
                <a:cubicBezTo>
                  <a:pt x="2282" y="20093"/>
                  <a:pt x="1662" y="19530"/>
                  <a:pt x="1662" y="18837"/>
                </a:cubicBezTo>
                <a:cubicBezTo>
                  <a:pt x="1662" y="18837"/>
                  <a:pt x="1662" y="11805"/>
                  <a:pt x="1662" y="11805"/>
                </a:cubicBezTo>
                <a:close/>
                <a:moveTo>
                  <a:pt x="6092" y="5777"/>
                </a:moveTo>
                <a:cubicBezTo>
                  <a:pt x="6092" y="3423"/>
                  <a:pt x="8204" y="1507"/>
                  <a:pt x="10800" y="1507"/>
                </a:cubicBezTo>
                <a:cubicBezTo>
                  <a:pt x="13396" y="1507"/>
                  <a:pt x="15508" y="3423"/>
                  <a:pt x="15508" y="5777"/>
                </a:cubicBezTo>
                <a:lnTo>
                  <a:pt x="15508" y="9042"/>
                </a:lnTo>
                <a:lnTo>
                  <a:pt x="6092" y="9042"/>
                </a:lnTo>
                <a:cubicBezTo>
                  <a:pt x="6092" y="9042"/>
                  <a:pt x="6092" y="5777"/>
                  <a:pt x="6092" y="5777"/>
                </a:cubicBezTo>
                <a:close/>
                <a:moveTo>
                  <a:pt x="3046" y="21600"/>
                </a:moveTo>
                <a:lnTo>
                  <a:pt x="18554" y="21600"/>
                </a:lnTo>
                <a:cubicBezTo>
                  <a:pt x="20234" y="21600"/>
                  <a:pt x="21600" y="20361"/>
                  <a:pt x="21600" y="18837"/>
                </a:cubicBezTo>
                <a:lnTo>
                  <a:pt x="21600" y="11805"/>
                </a:lnTo>
                <a:cubicBezTo>
                  <a:pt x="21600" y="10281"/>
                  <a:pt x="20234" y="9042"/>
                  <a:pt x="18554" y="9042"/>
                </a:cubicBezTo>
                <a:lnTo>
                  <a:pt x="17169" y="9042"/>
                </a:lnTo>
                <a:lnTo>
                  <a:pt x="17169" y="5777"/>
                </a:lnTo>
                <a:cubicBezTo>
                  <a:pt x="17169" y="2592"/>
                  <a:pt x="14312" y="0"/>
                  <a:pt x="10800" y="0"/>
                </a:cubicBezTo>
                <a:cubicBezTo>
                  <a:pt x="7288" y="0"/>
                  <a:pt x="4431" y="2592"/>
                  <a:pt x="4431" y="5777"/>
                </a:cubicBezTo>
                <a:lnTo>
                  <a:pt x="4431" y="9042"/>
                </a:lnTo>
                <a:lnTo>
                  <a:pt x="3046" y="9042"/>
                </a:lnTo>
                <a:cubicBezTo>
                  <a:pt x="1366" y="9042"/>
                  <a:pt x="0" y="10281"/>
                  <a:pt x="0" y="11805"/>
                </a:cubicBezTo>
                <a:lnTo>
                  <a:pt x="0" y="18837"/>
                </a:lnTo>
                <a:cubicBezTo>
                  <a:pt x="0" y="20361"/>
                  <a:pt x="1366" y="21600"/>
                  <a:pt x="3046" y="21600"/>
                </a:cubicBezTo>
                <a:close/>
              </a:path>
            </a:pathLst>
          </a:cu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149"/>
          <p:cNvSpPr/>
          <p:nvPr/>
        </p:nvSpPr>
        <p:spPr>
          <a:xfrm>
            <a:off x="5065775" y="2359150"/>
            <a:ext cx="134700" cy="148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47" name="Google Shape;847;p149"/>
          <p:cNvCxnSpPr/>
          <p:nvPr/>
        </p:nvCxnSpPr>
        <p:spPr>
          <a:xfrm>
            <a:off x="3191256" y="2543354"/>
            <a:ext cx="0" cy="18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48" name="Google Shape;848;p149"/>
          <p:cNvCxnSpPr/>
          <p:nvPr/>
        </p:nvCxnSpPr>
        <p:spPr>
          <a:xfrm>
            <a:off x="4023360" y="2543354"/>
            <a:ext cx="0" cy="18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cxnSp>
        <p:nvCxnSpPr>
          <p:cNvPr id="849" name="Google Shape;849;p149"/>
          <p:cNvCxnSpPr/>
          <p:nvPr/>
        </p:nvCxnSpPr>
        <p:spPr>
          <a:xfrm>
            <a:off x="4709160" y="2543354"/>
            <a:ext cx="0" cy="1809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850" name="Google Shape;850;p149"/>
          <p:cNvSpPr/>
          <p:nvPr/>
        </p:nvSpPr>
        <p:spPr>
          <a:xfrm>
            <a:off x="3057525" y="2719400"/>
            <a:ext cx="272700" cy="29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1" name="Google Shape;851;p149"/>
          <p:cNvSpPr/>
          <p:nvPr/>
        </p:nvSpPr>
        <p:spPr>
          <a:xfrm>
            <a:off x="3895725" y="2719400"/>
            <a:ext cx="272700" cy="29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2" name="Google Shape;852;p149"/>
          <p:cNvSpPr/>
          <p:nvPr/>
        </p:nvSpPr>
        <p:spPr>
          <a:xfrm>
            <a:off x="4581525" y="2719400"/>
            <a:ext cx="272700" cy="294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3" name="Google Shape;853;p149"/>
          <p:cNvSpPr/>
          <p:nvPr/>
        </p:nvSpPr>
        <p:spPr>
          <a:xfrm>
            <a:off x="3146123" y="2779231"/>
            <a:ext cx="134622" cy="148482"/>
          </a:xfrm>
          <a:custGeom>
            <a:avLst/>
            <a:gdLst/>
            <a:ahLst/>
            <a:cxnLst/>
            <a:rect l="l" t="t" r="r" b="b"/>
            <a:pathLst>
              <a:path w="21600" h="21527" extrusionOk="0">
                <a:moveTo>
                  <a:pt x="12427" y="220"/>
                </a:moveTo>
                <a:lnTo>
                  <a:pt x="242" y="11233"/>
                </a:lnTo>
                <a:cubicBezTo>
                  <a:pt x="87" y="11374"/>
                  <a:pt x="0" y="11566"/>
                  <a:pt x="0" y="11765"/>
                </a:cubicBezTo>
                <a:lnTo>
                  <a:pt x="0" y="15770"/>
                </a:lnTo>
                <a:cubicBezTo>
                  <a:pt x="0" y="16185"/>
                  <a:pt x="372" y="16521"/>
                  <a:pt x="831" y="16521"/>
                </a:cubicBezTo>
                <a:lnTo>
                  <a:pt x="5262" y="16521"/>
                </a:lnTo>
                <a:cubicBezTo>
                  <a:pt x="5482" y="16521"/>
                  <a:pt x="5694" y="16443"/>
                  <a:pt x="5850" y="16302"/>
                </a:cubicBezTo>
                <a:lnTo>
                  <a:pt x="18035" y="5289"/>
                </a:lnTo>
                <a:cubicBezTo>
                  <a:pt x="18359" y="4996"/>
                  <a:pt x="18359" y="4518"/>
                  <a:pt x="18035" y="4225"/>
                </a:cubicBezTo>
                <a:lnTo>
                  <a:pt x="13604" y="220"/>
                </a:lnTo>
                <a:cubicBezTo>
                  <a:pt x="13279" y="-73"/>
                  <a:pt x="12751" y="-73"/>
                  <a:pt x="12427" y="220"/>
                </a:cubicBezTo>
                <a:close/>
                <a:moveTo>
                  <a:pt x="13015" y="1816"/>
                </a:moveTo>
                <a:lnTo>
                  <a:pt x="16269" y="4757"/>
                </a:lnTo>
                <a:lnTo>
                  <a:pt x="4915" y="15019"/>
                </a:lnTo>
                <a:lnTo>
                  <a:pt x="1662" y="15019"/>
                </a:lnTo>
                <a:cubicBezTo>
                  <a:pt x="1662" y="15019"/>
                  <a:pt x="1662" y="12078"/>
                  <a:pt x="1662" y="12078"/>
                </a:cubicBezTo>
                <a:lnTo>
                  <a:pt x="13015" y="1816"/>
                </a:lnTo>
                <a:close/>
                <a:moveTo>
                  <a:pt x="831" y="20025"/>
                </a:moveTo>
                <a:cubicBezTo>
                  <a:pt x="372" y="20025"/>
                  <a:pt x="0" y="20362"/>
                  <a:pt x="0" y="20776"/>
                </a:cubicBezTo>
                <a:cubicBezTo>
                  <a:pt x="0" y="21191"/>
                  <a:pt x="372" y="21527"/>
                  <a:pt x="831" y="21527"/>
                </a:cubicBezTo>
                <a:lnTo>
                  <a:pt x="20769" y="21527"/>
                </a:lnTo>
                <a:cubicBezTo>
                  <a:pt x="21228" y="21527"/>
                  <a:pt x="21600" y="21191"/>
                  <a:pt x="21600" y="20776"/>
                </a:cubicBezTo>
                <a:cubicBezTo>
                  <a:pt x="21600" y="20362"/>
                  <a:pt x="21228" y="20025"/>
                  <a:pt x="20769" y="20025"/>
                </a:cubicBezTo>
                <a:lnTo>
                  <a:pt x="831" y="20025"/>
                </a:lnTo>
                <a:close/>
              </a:path>
            </a:pathLst>
          </a:custGeom>
          <a:solidFill>
            <a:srgbClr val="000000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149"/>
          <p:cNvSpPr/>
          <p:nvPr/>
        </p:nvSpPr>
        <p:spPr>
          <a:xfrm>
            <a:off x="3968496" y="2779231"/>
            <a:ext cx="134622" cy="148482"/>
          </a:xfrm>
          <a:custGeom>
            <a:avLst/>
            <a:gdLst/>
            <a:ahLst/>
            <a:cxnLst/>
            <a:rect l="l" t="t" r="r" b="b"/>
            <a:pathLst>
              <a:path w="21600" h="21527" extrusionOk="0">
                <a:moveTo>
                  <a:pt x="12427" y="220"/>
                </a:moveTo>
                <a:lnTo>
                  <a:pt x="242" y="11233"/>
                </a:lnTo>
                <a:cubicBezTo>
                  <a:pt x="87" y="11374"/>
                  <a:pt x="0" y="11566"/>
                  <a:pt x="0" y="11765"/>
                </a:cubicBezTo>
                <a:lnTo>
                  <a:pt x="0" y="15770"/>
                </a:lnTo>
                <a:cubicBezTo>
                  <a:pt x="0" y="16185"/>
                  <a:pt x="372" y="16521"/>
                  <a:pt x="831" y="16521"/>
                </a:cubicBezTo>
                <a:lnTo>
                  <a:pt x="5262" y="16521"/>
                </a:lnTo>
                <a:cubicBezTo>
                  <a:pt x="5482" y="16521"/>
                  <a:pt x="5694" y="16443"/>
                  <a:pt x="5850" y="16302"/>
                </a:cubicBezTo>
                <a:lnTo>
                  <a:pt x="18035" y="5289"/>
                </a:lnTo>
                <a:cubicBezTo>
                  <a:pt x="18359" y="4996"/>
                  <a:pt x="18359" y="4518"/>
                  <a:pt x="18035" y="4225"/>
                </a:cubicBezTo>
                <a:lnTo>
                  <a:pt x="13604" y="220"/>
                </a:lnTo>
                <a:cubicBezTo>
                  <a:pt x="13279" y="-73"/>
                  <a:pt x="12751" y="-73"/>
                  <a:pt x="12427" y="220"/>
                </a:cubicBezTo>
                <a:close/>
                <a:moveTo>
                  <a:pt x="13015" y="1816"/>
                </a:moveTo>
                <a:lnTo>
                  <a:pt x="16269" y="4757"/>
                </a:lnTo>
                <a:lnTo>
                  <a:pt x="4915" y="15019"/>
                </a:lnTo>
                <a:lnTo>
                  <a:pt x="1662" y="15019"/>
                </a:lnTo>
                <a:cubicBezTo>
                  <a:pt x="1662" y="15019"/>
                  <a:pt x="1662" y="12078"/>
                  <a:pt x="1662" y="12078"/>
                </a:cubicBezTo>
                <a:lnTo>
                  <a:pt x="13015" y="1816"/>
                </a:lnTo>
                <a:close/>
                <a:moveTo>
                  <a:pt x="831" y="20025"/>
                </a:moveTo>
                <a:cubicBezTo>
                  <a:pt x="372" y="20025"/>
                  <a:pt x="0" y="20362"/>
                  <a:pt x="0" y="20776"/>
                </a:cubicBezTo>
                <a:cubicBezTo>
                  <a:pt x="0" y="21191"/>
                  <a:pt x="372" y="21527"/>
                  <a:pt x="831" y="21527"/>
                </a:cubicBezTo>
                <a:lnTo>
                  <a:pt x="20769" y="21527"/>
                </a:lnTo>
                <a:cubicBezTo>
                  <a:pt x="21228" y="21527"/>
                  <a:pt x="21600" y="21191"/>
                  <a:pt x="21600" y="20776"/>
                </a:cubicBezTo>
                <a:cubicBezTo>
                  <a:pt x="21600" y="20362"/>
                  <a:pt x="21228" y="20025"/>
                  <a:pt x="20769" y="20025"/>
                </a:cubicBezTo>
                <a:lnTo>
                  <a:pt x="831" y="20025"/>
                </a:lnTo>
                <a:close/>
              </a:path>
            </a:pathLst>
          </a:cu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149"/>
          <p:cNvSpPr/>
          <p:nvPr/>
        </p:nvSpPr>
        <p:spPr>
          <a:xfrm>
            <a:off x="4654296" y="2779231"/>
            <a:ext cx="134622" cy="148482"/>
          </a:xfrm>
          <a:custGeom>
            <a:avLst/>
            <a:gdLst/>
            <a:ahLst/>
            <a:cxnLst/>
            <a:rect l="l" t="t" r="r" b="b"/>
            <a:pathLst>
              <a:path w="21600" h="21527" extrusionOk="0">
                <a:moveTo>
                  <a:pt x="12427" y="220"/>
                </a:moveTo>
                <a:lnTo>
                  <a:pt x="242" y="11233"/>
                </a:lnTo>
                <a:cubicBezTo>
                  <a:pt x="87" y="11374"/>
                  <a:pt x="0" y="11566"/>
                  <a:pt x="0" y="11765"/>
                </a:cubicBezTo>
                <a:lnTo>
                  <a:pt x="0" y="15770"/>
                </a:lnTo>
                <a:cubicBezTo>
                  <a:pt x="0" y="16185"/>
                  <a:pt x="372" y="16521"/>
                  <a:pt x="831" y="16521"/>
                </a:cubicBezTo>
                <a:lnTo>
                  <a:pt x="5262" y="16521"/>
                </a:lnTo>
                <a:cubicBezTo>
                  <a:pt x="5482" y="16521"/>
                  <a:pt x="5694" y="16443"/>
                  <a:pt x="5850" y="16302"/>
                </a:cubicBezTo>
                <a:lnTo>
                  <a:pt x="18035" y="5289"/>
                </a:lnTo>
                <a:cubicBezTo>
                  <a:pt x="18359" y="4996"/>
                  <a:pt x="18359" y="4518"/>
                  <a:pt x="18035" y="4225"/>
                </a:cubicBezTo>
                <a:lnTo>
                  <a:pt x="13604" y="220"/>
                </a:lnTo>
                <a:cubicBezTo>
                  <a:pt x="13279" y="-73"/>
                  <a:pt x="12751" y="-73"/>
                  <a:pt x="12427" y="220"/>
                </a:cubicBezTo>
                <a:close/>
                <a:moveTo>
                  <a:pt x="13015" y="1816"/>
                </a:moveTo>
                <a:lnTo>
                  <a:pt x="16269" y="4757"/>
                </a:lnTo>
                <a:lnTo>
                  <a:pt x="4915" y="15019"/>
                </a:lnTo>
                <a:lnTo>
                  <a:pt x="1662" y="15019"/>
                </a:lnTo>
                <a:cubicBezTo>
                  <a:pt x="1662" y="15019"/>
                  <a:pt x="1662" y="12078"/>
                  <a:pt x="1662" y="12078"/>
                </a:cubicBezTo>
                <a:lnTo>
                  <a:pt x="13015" y="1816"/>
                </a:lnTo>
                <a:close/>
                <a:moveTo>
                  <a:pt x="831" y="20025"/>
                </a:moveTo>
                <a:cubicBezTo>
                  <a:pt x="372" y="20025"/>
                  <a:pt x="0" y="20362"/>
                  <a:pt x="0" y="20776"/>
                </a:cubicBezTo>
                <a:cubicBezTo>
                  <a:pt x="0" y="21191"/>
                  <a:pt x="372" y="21527"/>
                  <a:pt x="831" y="21527"/>
                </a:cubicBezTo>
                <a:lnTo>
                  <a:pt x="20769" y="21527"/>
                </a:lnTo>
                <a:cubicBezTo>
                  <a:pt x="21228" y="21527"/>
                  <a:pt x="21600" y="21191"/>
                  <a:pt x="21600" y="20776"/>
                </a:cubicBezTo>
                <a:cubicBezTo>
                  <a:pt x="21600" y="20362"/>
                  <a:pt x="21228" y="20025"/>
                  <a:pt x="20769" y="20025"/>
                </a:cubicBezTo>
                <a:lnTo>
                  <a:pt x="831" y="20025"/>
                </a:lnTo>
                <a:close/>
              </a:path>
            </a:pathLst>
          </a:custGeom>
          <a:solidFill>
            <a:srgbClr val="CCCCCC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4300" tIns="14300" rIns="14300" bIns="143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1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149"/>
          <p:cNvSpPr/>
          <p:nvPr/>
        </p:nvSpPr>
        <p:spPr>
          <a:xfrm>
            <a:off x="3838575" y="2476500"/>
            <a:ext cx="184800" cy="180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149"/>
          <p:cNvSpPr/>
          <p:nvPr/>
        </p:nvSpPr>
        <p:spPr>
          <a:xfrm>
            <a:off x="4524375" y="2476500"/>
            <a:ext cx="184800" cy="1809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58" name="Google Shape;858;p149"/>
          <p:cNvGrpSpPr/>
          <p:nvPr/>
        </p:nvGrpSpPr>
        <p:grpSpPr>
          <a:xfrm>
            <a:off x="2395885" y="3162090"/>
            <a:ext cx="86396" cy="97299"/>
            <a:chOff x="7596750" y="2888406"/>
            <a:chExt cx="251664" cy="277601"/>
          </a:xfrm>
        </p:grpSpPr>
        <p:sp>
          <p:nvSpPr>
            <p:cNvPr id="859" name="Google Shape;859;p149"/>
            <p:cNvSpPr/>
            <p:nvPr/>
          </p:nvSpPr>
          <p:spPr>
            <a:xfrm>
              <a:off x="7683211" y="2936949"/>
              <a:ext cx="78742" cy="131974"/>
            </a:xfrm>
            <a:custGeom>
              <a:avLst/>
              <a:gdLst/>
              <a:ahLst/>
              <a:cxnLst/>
              <a:rect l="l" t="t" r="r" b="b"/>
              <a:pathLst>
                <a:path w="223" h="383" extrusionOk="0">
                  <a:moveTo>
                    <a:pt x="0" y="0"/>
                  </a:moveTo>
                  <a:lnTo>
                    <a:pt x="222" y="127"/>
                  </a:lnTo>
                  <a:lnTo>
                    <a:pt x="222" y="382"/>
                  </a:lnTo>
                  <a:lnTo>
                    <a:pt x="0" y="255"/>
                  </a:lnTo>
                  <a:lnTo>
                    <a:pt x="0" y="0"/>
                  </a:lnTo>
                </a:path>
              </a:pathLst>
            </a:custGeom>
            <a:solidFill>
              <a:srgbClr val="623CE4"/>
            </a:solidFill>
            <a:ln>
              <a:noFill/>
            </a:ln>
          </p:spPr>
          <p:txBody>
            <a:bodyPr spcFirstLastPara="1" wrap="square" lIns="76025" tIns="38000" rIns="76025" bIns="38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0" name="Google Shape;860;p149"/>
            <p:cNvSpPr/>
            <p:nvPr/>
          </p:nvSpPr>
          <p:spPr>
            <a:xfrm>
              <a:off x="7769672" y="2936949"/>
              <a:ext cx="78742" cy="131974"/>
            </a:xfrm>
            <a:custGeom>
              <a:avLst/>
              <a:gdLst/>
              <a:ahLst/>
              <a:cxnLst/>
              <a:rect l="l" t="t" r="r" b="b"/>
              <a:pathLst>
                <a:path w="223" h="383" extrusionOk="0">
                  <a:moveTo>
                    <a:pt x="0" y="127"/>
                  </a:moveTo>
                  <a:lnTo>
                    <a:pt x="0" y="382"/>
                  </a:lnTo>
                  <a:lnTo>
                    <a:pt x="222" y="255"/>
                  </a:lnTo>
                  <a:lnTo>
                    <a:pt x="222" y="0"/>
                  </a:lnTo>
                  <a:lnTo>
                    <a:pt x="0" y="127"/>
                  </a:lnTo>
                </a:path>
              </a:pathLst>
            </a:custGeom>
            <a:solidFill>
              <a:srgbClr val="3C2AA8"/>
            </a:solidFill>
            <a:ln>
              <a:noFill/>
            </a:ln>
          </p:spPr>
          <p:txBody>
            <a:bodyPr spcFirstLastPara="1" wrap="square" lIns="76025" tIns="38000" rIns="76025" bIns="38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1" name="Google Shape;861;p149"/>
            <p:cNvSpPr/>
            <p:nvPr/>
          </p:nvSpPr>
          <p:spPr>
            <a:xfrm>
              <a:off x="7596750" y="2888406"/>
              <a:ext cx="78742" cy="131975"/>
            </a:xfrm>
            <a:custGeom>
              <a:avLst/>
              <a:gdLst/>
              <a:ahLst/>
              <a:cxnLst/>
              <a:rect l="l" t="t" r="r" b="b"/>
              <a:pathLst>
                <a:path w="223" h="384" extrusionOk="0">
                  <a:moveTo>
                    <a:pt x="0" y="0"/>
                  </a:moveTo>
                  <a:lnTo>
                    <a:pt x="0" y="256"/>
                  </a:lnTo>
                  <a:lnTo>
                    <a:pt x="222" y="383"/>
                  </a:lnTo>
                  <a:lnTo>
                    <a:pt x="222" y="129"/>
                  </a:lnTo>
                  <a:lnTo>
                    <a:pt x="0" y="0"/>
                  </a:lnTo>
                </a:path>
              </a:pathLst>
            </a:custGeom>
            <a:solidFill>
              <a:srgbClr val="623CE4"/>
            </a:solidFill>
            <a:ln>
              <a:noFill/>
            </a:ln>
          </p:spPr>
          <p:txBody>
            <a:bodyPr spcFirstLastPara="1" wrap="square" lIns="76025" tIns="38000" rIns="76025" bIns="38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2" name="Google Shape;862;p149"/>
            <p:cNvSpPr/>
            <p:nvPr/>
          </p:nvSpPr>
          <p:spPr>
            <a:xfrm>
              <a:off x="7683211" y="3035550"/>
              <a:ext cx="78742" cy="130457"/>
            </a:xfrm>
            <a:custGeom>
              <a:avLst/>
              <a:gdLst/>
              <a:ahLst/>
              <a:cxnLst/>
              <a:rect l="l" t="t" r="r" b="b"/>
              <a:pathLst>
                <a:path w="223" h="381" extrusionOk="0">
                  <a:moveTo>
                    <a:pt x="0" y="253"/>
                  </a:moveTo>
                  <a:lnTo>
                    <a:pt x="222" y="380"/>
                  </a:lnTo>
                  <a:lnTo>
                    <a:pt x="222" y="128"/>
                  </a:lnTo>
                  <a:lnTo>
                    <a:pt x="222" y="127"/>
                  </a:lnTo>
                  <a:lnTo>
                    <a:pt x="0" y="0"/>
                  </a:lnTo>
                  <a:lnTo>
                    <a:pt x="0" y="253"/>
                  </a:lnTo>
                </a:path>
              </a:pathLst>
            </a:custGeom>
            <a:solidFill>
              <a:srgbClr val="623CE4"/>
            </a:solidFill>
            <a:ln>
              <a:noFill/>
            </a:ln>
          </p:spPr>
          <p:txBody>
            <a:bodyPr spcFirstLastPara="1" wrap="square" lIns="76025" tIns="38000" rIns="76025" bIns="38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63" name="Google Shape;863;p149"/>
          <p:cNvGrpSpPr/>
          <p:nvPr/>
        </p:nvGrpSpPr>
        <p:grpSpPr>
          <a:xfrm>
            <a:off x="3081685" y="3162090"/>
            <a:ext cx="86396" cy="97299"/>
            <a:chOff x="7596750" y="2888406"/>
            <a:chExt cx="251664" cy="277601"/>
          </a:xfrm>
        </p:grpSpPr>
        <p:sp>
          <p:nvSpPr>
            <p:cNvPr id="864" name="Google Shape;864;p149"/>
            <p:cNvSpPr/>
            <p:nvPr/>
          </p:nvSpPr>
          <p:spPr>
            <a:xfrm>
              <a:off x="7683211" y="2936949"/>
              <a:ext cx="78742" cy="131974"/>
            </a:xfrm>
            <a:custGeom>
              <a:avLst/>
              <a:gdLst/>
              <a:ahLst/>
              <a:cxnLst/>
              <a:rect l="l" t="t" r="r" b="b"/>
              <a:pathLst>
                <a:path w="223" h="383" extrusionOk="0">
                  <a:moveTo>
                    <a:pt x="0" y="0"/>
                  </a:moveTo>
                  <a:lnTo>
                    <a:pt x="222" y="127"/>
                  </a:lnTo>
                  <a:lnTo>
                    <a:pt x="222" y="382"/>
                  </a:lnTo>
                  <a:lnTo>
                    <a:pt x="0" y="255"/>
                  </a:lnTo>
                  <a:lnTo>
                    <a:pt x="0" y="0"/>
                  </a:lnTo>
                </a:path>
              </a:pathLst>
            </a:custGeom>
            <a:solidFill>
              <a:srgbClr val="623CE4"/>
            </a:solidFill>
            <a:ln>
              <a:noFill/>
            </a:ln>
          </p:spPr>
          <p:txBody>
            <a:bodyPr spcFirstLastPara="1" wrap="square" lIns="76025" tIns="38000" rIns="76025" bIns="38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149"/>
            <p:cNvSpPr/>
            <p:nvPr/>
          </p:nvSpPr>
          <p:spPr>
            <a:xfrm>
              <a:off x="7769672" y="2936949"/>
              <a:ext cx="78742" cy="131974"/>
            </a:xfrm>
            <a:custGeom>
              <a:avLst/>
              <a:gdLst/>
              <a:ahLst/>
              <a:cxnLst/>
              <a:rect l="l" t="t" r="r" b="b"/>
              <a:pathLst>
                <a:path w="223" h="383" extrusionOk="0">
                  <a:moveTo>
                    <a:pt x="0" y="127"/>
                  </a:moveTo>
                  <a:lnTo>
                    <a:pt x="0" y="382"/>
                  </a:lnTo>
                  <a:lnTo>
                    <a:pt x="222" y="255"/>
                  </a:lnTo>
                  <a:lnTo>
                    <a:pt x="222" y="0"/>
                  </a:lnTo>
                  <a:lnTo>
                    <a:pt x="0" y="127"/>
                  </a:lnTo>
                </a:path>
              </a:pathLst>
            </a:custGeom>
            <a:solidFill>
              <a:srgbClr val="3C2AA8"/>
            </a:solidFill>
            <a:ln>
              <a:noFill/>
            </a:ln>
          </p:spPr>
          <p:txBody>
            <a:bodyPr spcFirstLastPara="1" wrap="square" lIns="76025" tIns="38000" rIns="76025" bIns="38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149"/>
            <p:cNvSpPr/>
            <p:nvPr/>
          </p:nvSpPr>
          <p:spPr>
            <a:xfrm>
              <a:off x="7596750" y="2888406"/>
              <a:ext cx="78742" cy="131975"/>
            </a:xfrm>
            <a:custGeom>
              <a:avLst/>
              <a:gdLst/>
              <a:ahLst/>
              <a:cxnLst/>
              <a:rect l="l" t="t" r="r" b="b"/>
              <a:pathLst>
                <a:path w="223" h="384" extrusionOk="0">
                  <a:moveTo>
                    <a:pt x="0" y="0"/>
                  </a:moveTo>
                  <a:lnTo>
                    <a:pt x="0" y="256"/>
                  </a:lnTo>
                  <a:lnTo>
                    <a:pt x="222" y="383"/>
                  </a:lnTo>
                  <a:lnTo>
                    <a:pt x="222" y="129"/>
                  </a:lnTo>
                  <a:lnTo>
                    <a:pt x="0" y="0"/>
                  </a:lnTo>
                </a:path>
              </a:pathLst>
            </a:custGeom>
            <a:solidFill>
              <a:srgbClr val="623CE4"/>
            </a:solidFill>
            <a:ln>
              <a:noFill/>
            </a:ln>
          </p:spPr>
          <p:txBody>
            <a:bodyPr spcFirstLastPara="1" wrap="square" lIns="76025" tIns="38000" rIns="76025" bIns="38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149"/>
            <p:cNvSpPr/>
            <p:nvPr/>
          </p:nvSpPr>
          <p:spPr>
            <a:xfrm>
              <a:off x="7683211" y="3035550"/>
              <a:ext cx="78742" cy="130457"/>
            </a:xfrm>
            <a:custGeom>
              <a:avLst/>
              <a:gdLst/>
              <a:ahLst/>
              <a:cxnLst/>
              <a:rect l="l" t="t" r="r" b="b"/>
              <a:pathLst>
                <a:path w="223" h="381" extrusionOk="0">
                  <a:moveTo>
                    <a:pt x="0" y="253"/>
                  </a:moveTo>
                  <a:lnTo>
                    <a:pt x="222" y="380"/>
                  </a:lnTo>
                  <a:lnTo>
                    <a:pt x="222" y="128"/>
                  </a:lnTo>
                  <a:lnTo>
                    <a:pt x="222" y="127"/>
                  </a:lnTo>
                  <a:lnTo>
                    <a:pt x="0" y="0"/>
                  </a:lnTo>
                  <a:lnTo>
                    <a:pt x="0" y="253"/>
                  </a:lnTo>
                </a:path>
              </a:pathLst>
            </a:custGeom>
            <a:solidFill>
              <a:srgbClr val="623CE4"/>
            </a:solidFill>
            <a:ln>
              <a:noFill/>
            </a:ln>
          </p:spPr>
          <p:txBody>
            <a:bodyPr spcFirstLastPara="1" wrap="square" lIns="76025" tIns="38000" rIns="76025" bIns="38000" anchor="ctr" anchorCtr="0">
              <a:noAutofit/>
            </a:bodyPr>
            <a:lstStyle/>
            <a:p>
              <a:pPr marL="0" marR="0" lvl="0" indent="0" algn="l" rtl="0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3200" b="0" i="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8" name="Google Shape;868;p149"/>
          <p:cNvSpPr txBox="1"/>
          <p:nvPr/>
        </p:nvSpPr>
        <p:spPr>
          <a:xfrm>
            <a:off x="2325624" y="3076575"/>
            <a:ext cx="523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latin typeface="Helvetica Neue"/>
                <a:ea typeface="Helvetica Neue"/>
                <a:cs typeface="Helvetica Neue"/>
                <a:sym typeface="Helvetica Neue"/>
              </a:rPr>
              <a:t>TF OS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9" name="Google Shape;869;p149"/>
          <p:cNvSpPr txBox="1"/>
          <p:nvPr/>
        </p:nvSpPr>
        <p:spPr>
          <a:xfrm>
            <a:off x="3011424" y="3076575"/>
            <a:ext cx="523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b="1">
                <a:latin typeface="Helvetica Neue"/>
                <a:ea typeface="Helvetica Neue"/>
                <a:cs typeface="Helvetica Neue"/>
                <a:sym typeface="Helvetica Neue"/>
              </a:rPr>
              <a:t>TF OS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0" name="Google Shape;870;p149"/>
          <p:cNvSpPr txBox="1"/>
          <p:nvPr/>
        </p:nvSpPr>
        <p:spPr>
          <a:xfrm>
            <a:off x="190900" y="4495800"/>
            <a:ext cx="8696400" cy="5232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i="1">
                <a:solidFill>
                  <a:srgbClr val="FF0000"/>
                </a:solidFill>
              </a:rPr>
              <a:t>Determine use case current state with an impact assessment!</a:t>
            </a:r>
            <a:endParaRPr sz="22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7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resources available to aid in champion’s deck development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where and how the champion’s deck is developed during the customer lifecycle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Understand the key components of the champion’s deck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Provide overview of related topics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do you know if you’ve achieved a technical win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How to present a benefits overview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914400" lvl="1" indent="-3556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Char char="–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Difference between PoC and PoV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27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Learning Objectives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lvl="0" indent="-1955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 your internal champion with why change, why now, why HashiCorp enterprise and the rationale behind a partnership with us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how the customer’s workflow and future state will change and how they will capture value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the economic proposal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something that can easily be read by the customer’s executive management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a Champion’s Deck?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lvl="0" indent="-1955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 your internal champion with why change, why now, why HashiCorp enterprise and the rationale behind a partnership with us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how the customer’s workflow and future state will change and how they will capture value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the economic proposal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something that can easily be read by the customer’s executive management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a Champion’s Deck?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lvl="0" indent="-1955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 your internal champion with why change, why now, why HashiCorp enterprise and the rationale behind a partnership with us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how the customer’s workflow and future state will change and how they will capture value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the economic proposal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something that can easily be read by the customer’s executive management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a Champion’s Deck?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182880" lvl="0" indent="-19558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Equip your internal champion with why change, why now, why HashiCorp enterprise and the rationale behind a partnership with us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how the customer’s workflow and future state will change and how they will capture value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Summarize the economic proposal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182880" lvl="0" indent="-19558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Create something that can easily be read by the customer’s executive management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do a Champion’s Deck?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681" name="Google Shape;681;p146"/>
          <p:cNvSpPr/>
          <p:nvPr/>
        </p:nvSpPr>
        <p:spPr>
          <a:xfrm>
            <a:off x="428475" y="1112874"/>
            <a:ext cx="8003100" cy="43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1" u="none" strike="noStrike" cap="none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Slow and insecure application delivery pipeline threatens your ecommerce project</a:t>
            </a:r>
            <a:endParaRPr/>
          </a:p>
        </p:txBody>
      </p:sp>
      <p:sp>
        <p:nvSpPr>
          <p:cNvPr id="682" name="Google Shape;682;p146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811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pen Sans"/>
              <a:buNone/>
            </a:pPr>
            <a:r>
              <a:rPr lang="en" sz="2400" b="1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Why Change? (Tie to Strategic Initiatives) 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3" name="Google Shape;683;p146"/>
          <p:cNvGraphicFramePr/>
          <p:nvPr/>
        </p:nvGraphicFramePr>
        <p:xfrm>
          <a:off x="428475" y="170519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{507DD99B-2BB4-4398-A326-07AE5B1313AD}</a:tableStyleId>
              </a:tblPr>
              <a:tblGrid>
                <a:gridCol w="20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Business Objective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CY20 Strategic Initiative (</a:t>
                      </a:r>
                      <a:r>
                        <a:rPr lang="en" b="1"/>
                        <a:t>Exec Sponsor)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Risk Detail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25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E-commerce upgrade live on Sept 15th.  </a:t>
                      </a: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Expected to contribute $2M in additional revenue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Cloud migration (CIO)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Eight week best case application delivery cycle time is too slow to support cloud migration and microservice delivery goals (300 apps/services released by September) 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modernization (VP of Operations)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Improve security posture (CISO)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Leakage of secrets during provisioning creates breach risk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4" name="Google Shape;684;p146"/>
          <p:cNvSpPr txBox="1"/>
          <p:nvPr/>
        </p:nvSpPr>
        <p:spPr>
          <a:xfrm>
            <a:off x="248775" y="4256600"/>
            <a:ext cx="8514900" cy="8004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i="1">
                <a:solidFill>
                  <a:srgbClr val="FF0000"/>
                </a:solidFill>
              </a:rPr>
              <a:t>Establishing a connection to strategic initiatives and use case(s)!  Determine Need and Authority in BANT!</a:t>
            </a:r>
            <a:endParaRPr sz="20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Custom 37">
      <a:dk1>
        <a:srgbClr val="1562FF"/>
      </a:dk1>
      <a:lt1>
        <a:srgbClr val="0D44CC"/>
      </a:lt1>
      <a:dk2>
        <a:srgbClr val="00BC7F"/>
      </a:dk2>
      <a:lt2>
        <a:srgbClr val="C92070"/>
      </a:lt2>
      <a:accent1>
        <a:srgbClr val="9396A2"/>
      </a:accent1>
      <a:accent2>
        <a:srgbClr val="B6B8C2"/>
      </a:accent2>
      <a:accent3>
        <a:srgbClr val="D2D4DB"/>
      </a:accent3>
      <a:accent4>
        <a:srgbClr val="5E42E9"/>
      </a:accent4>
      <a:accent5>
        <a:srgbClr val="F7F8FA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Custom 37">
      <a:dk1>
        <a:srgbClr val="1562FF"/>
      </a:dk1>
      <a:lt1>
        <a:srgbClr val="0D44CC"/>
      </a:lt1>
      <a:dk2>
        <a:srgbClr val="00BC7F"/>
      </a:dk2>
      <a:lt2>
        <a:srgbClr val="C92070"/>
      </a:lt2>
      <a:accent1>
        <a:srgbClr val="9396A2"/>
      </a:accent1>
      <a:accent2>
        <a:srgbClr val="B6B8C2"/>
      </a:accent2>
      <a:accent3>
        <a:srgbClr val="D2D4DB"/>
      </a:accent3>
      <a:accent4>
        <a:srgbClr val="5E42E9"/>
      </a:accent4>
      <a:accent5>
        <a:srgbClr val="F7F8FA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Custom 52">
      <a:dk1>
        <a:srgbClr val="1562FF"/>
      </a:dk1>
      <a:lt1>
        <a:srgbClr val="5E42E9"/>
      </a:lt1>
      <a:dk2>
        <a:srgbClr val="C92070"/>
      </a:dk2>
      <a:lt2>
        <a:srgbClr val="00BC7F"/>
      </a:lt2>
      <a:accent1>
        <a:srgbClr val="9396A2"/>
      </a:accent1>
      <a:accent2>
        <a:srgbClr val="B6B8C2"/>
      </a:accent2>
      <a:accent3>
        <a:srgbClr val="D2D4DB"/>
      </a:accent3>
      <a:accent4>
        <a:srgbClr val="0D44CC"/>
      </a:accent4>
      <a:accent5>
        <a:srgbClr val="3B2AA7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Custom 37">
      <a:dk1>
        <a:srgbClr val="1563FF"/>
      </a:dk1>
      <a:lt1>
        <a:srgbClr val="0D44CC"/>
      </a:lt1>
      <a:dk2>
        <a:srgbClr val="00BC7F"/>
      </a:dk2>
      <a:lt2>
        <a:srgbClr val="CA2171"/>
      </a:lt2>
      <a:accent1>
        <a:srgbClr val="7F7F86"/>
      </a:accent1>
      <a:accent2>
        <a:srgbClr val="BDBEC2"/>
      </a:accent2>
      <a:accent3>
        <a:srgbClr val="DCDDE0"/>
      </a:accent3>
      <a:accent4>
        <a:srgbClr val="623CE4"/>
      </a:accent4>
      <a:accent5>
        <a:srgbClr val="F7F7F9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5399</Words>
  <Application>Microsoft Macintosh PowerPoint</Application>
  <PresentationFormat>On-screen Show (16:9)</PresentationFormat>
  <Paragraphs>1473</Paragraphs>
  <Slides>59</Slides>
  <Notes>59</Notes>
  <HiddenSlides>2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59</vt:i4>
      </vt:variant>
    </vt:vector>
  </HeadingPairs>
  <TitlesOfParts>
    <vt:vector size="73" baseType="lpstr">
      <vt:lpstr>Open Sans</vt:lpstr>
      <vt:lpstr>Roboto Mono</vt:lpstr>
      <vt:lpstr>Helvetica Neue Light</vt:lpstr>
      <vt:lpstr>Noto Sans Symbols</vt:lpstr>
      <vt:lpstr>Helvetica Neue</vt:lpstr>
      <vt:lpstr>Tahoma</vt:lpstr>
      <vt:lpstr>Verdana</vt:lpstr>
      <vt:lpstr>Raleway</vt:lpstr>
      <vt:lpstr>Arial</vt:lpstr>
      <vt:lpstr>Simple Light</vt:lpstr>
      <vt:lpstr>White</vt:lpstr>
      <vt:lpstr>White</vt:lpstr>
      <vt:lpstr>White</vt:lpstr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Abdi Ibrahim</cp:lastModifiedBy>
  <cp:revision>1</cp:revision>
  <dcterms:modified xsi:type="dcterms:W3CDTF">2025-08-26T03:49:40Z</dcterms:modified>
</cp:coreProperties>
</file>